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7"/>
  </p:notesMasterIdLst>
  <p:sldIdLst>
    <p:sldId id="372" r:id="rId2"/>
    <p:sldId id="259" r:id="rId3"/>
    <p:sldId id="350" r:id="rId4"/>
    <p:sldId id="373" r:id="rId5"/>
    <p:sldId id="374" r:id="rId6"/>
    <p:sldId id="375" r:id="rId7"/>
    <p:sldId id="376" r:id="rId8"/>
    <p:sldId id="378" r:id="rId9"/>
    <p:sldId id="377" r:id="rId10"/>
    <p:sldId id="379" r:id="rId11"/>
    <p:sldId id="383" r:id="rId12"/>
    <p:sldId id="382" r:id="rId13"/>
    <p:sldId id="381" r:id="rId14"/>
    <p:sldId id="380" r:id="rId15"/>
    <p:sldId id="38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02BE"/>
    <a:srgbClr val="CC3399"/>
    <a:srgbClr val="FFCC66"/>
    <a:srgbClr val="FF66FF"/>
    <a:srgbClr val="E5B815"/>
    <a:srgbClr val="A30000"/>
    <a:srgbClr val="FFF7FF"/>
    <a:srgbClr val="FFCC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8BF680-50D0-82DC-9821-3A1B97357952}" v="46" dt="2020-03-05T16:59:47.462"/>
    <p1510:client id="{738A6C95-41AF-5DBF-BE8E-DBE7C041F775}" v="6" dt="2020-03-05T16:33:49.213"/>
  </p1510:revLst>
</p1510:revInfo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1" autoAdjust="0"/>
    <p:restoredTop sz="92205"/>
  </p:normalViewPr>
  <p:slideViewPr>
    <p:cSldViewPr snapToGrid="0">
      <p:cViewPr varScale="1">
        <p:scale>
          <a:sx n="106" d="100"/>
          <a:sy n="106" d="100"/>
        </p:scale>
        <p:origin x="1704" y="13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dy Willmott" userId="S::swillmott@lincoln.ac.uk::afbfdea5-1035-40bd-bc7d-58fc8477b223" providerId="AD" clId="Web-{738A6C95-41AF-5DBF-BE8E-DBE7C041F775}"/>
    <pc:docChg chg="addSld modSld">
      <pc:chgData name="Sandy Willmott" userId="S::swillmott@lincoln.ac.uk::afbfdea5-1035-40bd-bc7d-58fc8477b223" providerId="AD" clId="Web-{738A6C95-41AF-5DBF-BE8E-DBE7C041F775}" dt="2020-03-05T16:33:49.213" v="4" actId="1076"/>
      <pc:docMkLst>
        <pc:docMk/>
      </pc:docMkLst>
      <pc:sldChg chg="addSp modSp new">
        <pc:chgData name="Sandy Willmott" userId="S::swillmott@lincoln.ac.uk::afbfdea5-1035-40bd-bc7d-58fc8477b223" providerId="AD" clId="Web-{738A6C95-41AF-5DBF-BE8E-DBE7C041F775}" dt="2020-03-05T16:33:49.213" v="4" actId="1076"/>
        <pc:sldMkLst>
          <pc:docMk/>
          <pc:sldMk cId="1755081106" sldId="379"/>
        </pc:sldMkLst>
        <pc:picChg chg="add mod">
          <ac:chgData name="Sandy Willmott" userId="S::swillmott@lincoln.ac.uk::afbfdea5-1035-40bd-bc7d-58fc8477b223" providerId="AD" clId="Web-{738A6C95-41AF-5DBF-BE8E-DBE7C041F775}" dt="2020-03-05T16:33:49.213" v="4" actId="1076"/>
          <ac:picMkLst>
            <pc:docMk/>
            <pc:sldMk cId="1755081106" sldId="379"/>
            <ac:picMk id="2" creationId="{1B1D4D7B-35F0-439E-AF92-3CC0D94C9559}"/>
          </ac:picMkLst>
        </pc:picChg>
      </pc:sldChg>
    </pc:docChg>
  </pc:docChgLst>
  <pc:docChgLst>
    <pc:chgData name="Sandy Willmott" userId="S::swillmott@lincoln.ac.uk::afbfdea5-1035-40bd-bc7d-58fc8477b223" providerId="AD" clId="Web-{488BF680-50D0-82DC-9821-3A1B97357952}"/>
    <pc:docChg chg="modSld">
      <pc:chgData name="Sandy Willmott" userId="S::swillmott@lincoln.ac.uk::afbfdea5-1035-40bd-bc7d-58fc8477b223" providerId="AD" clId="Web-{488BF680-50D0-82DC-9821-3A1B97357952}" dt="2020-03-05T16:59:47.462" v="44" actId="1076"/>
      <pc:docMkLst>
        <pc:docMk/>
      </pc:docMkLst>
      <pc:sldChg chg="addSp delSp modSp">
        <pc:chgData name="Sandy Willmott" userId="S::swillmott@lincoln.ac.uk::afbfdea5-1035-40bd-bc7d-58fc8477b223" providerId="AD" clId="Web-{488BF680-50D0-82DC-9821-3A1B97357952}" dt="2020-03-05T16:59:47.462" v="44" actId="1076"/>
        <pc:sldMkLst>
          <pc:docMk/>
          <pc:sldMk cId="1444046096" sldId="259"/>
        </pc:sldMkLst>
        <pc:spChg chg="mod">
          <ac:chgData name="Sandy Willmott" userId="S::swillmott@lincoln.ac.uk::afbfdea5-1035-40bd-bc7d-58fc8477b223" providerId="AD" clId="Web-{488BF680-50D0-82DC-9821-3A1B97357952}" dt="2020-03-05T16:59:34.525" v="40" actId="1076"/>
          <ac:spMkLst>
            <pc:docMk/>
            <pc:sldMk cId="1444046096" sldId="259"/>
            <ac:spMk id="2" creationId="{00000000-0000-0000-0000-000000000000}"/>
          </ac:spMkLst>
        </pc:spChg>
        <pc:spChg chg="mod">
          <ac:chgData name="Sandy Willmott" userId="S::swillmott@lincoln.ac.uk::afbfdea5-1035-40bd-bc7d-58fc8477b223" providerId="AD" clId="Web-{488BF680-50D0-82DC-9821-3A1B97357952}" dt="2020-03-05T16:59:40.556" v="42" actId="14100"/>
          <ac:spMkLst>
            <pc:docMk/>
            <pc:sldMk cId="1444046096" sldId="259"/>
            <ac:spMk id="3" creationId="{00000000-0000-0000-0000-000000000000}"/>
          </ac:spMkLst>
        </pc:spChg>
        <pc:picChg chg="del">
          <ac:chgData name="Sandy Willmott" userId="S::swillmott@lincoln.ac.uk::afbfdea5-1035-40bd-bc7d-58fc8477b223" providerId="AD" clId="Web-{488BF680-50D0-82DC-9821-3A1B97357952}" dt="2020-03-05T16:59:24.619" v="36"/>
          <ac:picMkLst>
            <pc:docMk/>
            <pc:sldMk cId="1444046096" sldId="259"/>
            <ac:picMk id="5" creationId="{00000000-0000-0000-0000-000000000000}"/>
          </ac:picMkLst>
        </pc:picChg>
        <pc:picChg chg="add mod">
          <ac:chgData name="Sandy Willmott" userId="S::swillmott@lincoln.ac.uk::afbfdea5-1035-40bd-bc7d-58fc8477b223" providerId="AD" clId="Web-{488BF680-50D0-82DC-9821-3A1B97357952}" dt="2020-03-05T16:59:47.462" v="44" actId="1076"/>
          <ac:picMkLst>
            <pc:docMk/>
            <pc:sldMk cId="1444046096" sldId="259"/>
            <ac:picMk id="7" creationId="{E5D5412C-972B-407F-A35E-B08A819C340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63A8A0-3CE5-4F65-8375-8C3DB021808E}" type="datetimeFigureOut">
              <a:rPr lang="en-GB" smtClean="0"/>
              <a:t>05/03/2020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29E084-D49B-4D60-A43E-F544305E5E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715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204550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605377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006204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407032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243F853C-2ADE-4E4F-B292-5FA6C74E8683}" type="slidenum">
              <a:rPr lang="en-GB" altLang="ja-JP" sz="1200">
                <a:cs typeface="Droid Sans" charset="0"/>
              </a:rPr>
              <a:pPr>
                <a:defRPr/>
              </a:pPr>
              <a:t>1</a:t>
            </a:fld>
            <a:endParaRPr lang="en-GB" altLang="ja-JP" sz="1200">
              <a:cs typeface="Droid Sans" charset="0"/>
            </a:endParaRPr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Text Box 2"/>
          <p:cNvSpPr txBox="1">
            <a:spLocks noChangeArrowheads="1"/>
          </p:cNvSpPr>
          <p:nvPr/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ja-JP" altLang="en-US"/>
          </a:p>
        </p:txBody>
      </p:sp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8D57806D-D4E6-BC47-B50B-43BE67DFF1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681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ja-JP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Washu</a:t>
            </a:r>
            <a:r>
              <a:rPr lang="en-GB" altLang="ja-JP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ja-JP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和種</a:t>
            </a:r>
            <a:r>
              <a:rPr lang="en-US" altLang="ja-JP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 Hair </a:t>
            </a:r>
            <a:r>
              <a:rPr lang="en-US" altLang="ja-JP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</a:t>
            </a:r>
            <a:r>
              <a:rPr lang="en-US" altLang="ja-JP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ja-JP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毛　　</a:t>
            </a:r>
            <a:r>
              <a:rPr lang="en-GB" altLang="ja-JP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Polled from Angus influence, now endangered. </a:t>
            </a:r>
            <a:r>
              <a:rPr lang="en-GB" altLang="ja-JP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Hornless.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29E084-D49B-4D60-A43E-F544305E5E4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713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www.punipunijapan.com</a:t>
            </a:r>
            <a:r>
              <a:rPr lang="en-US" dirty="0"/>
              <a:t>/</a:t>
            </a:r>
            <a:r>
              <a:rPr lang="en-US" dirty="0" err="1"/>
              <a:t>japanese</a:t>
            </a:r>
            <a:r>
              <a:rPr lang="en-US" dirty="0"/>
              <a:t>-grammar-</a:t>
            </a:r>
            <a:r>
              <a:rPr lang="en-US" dirty="0" err="1"/>
              <a:t>tari</a:t>
            </a:r>
            <a:r>
              <a:rPr lang="en-US" dirty="0"/>
              <a:t>-</a:t>
            </a:r>
            <a:r>
              <a:rPr lang="en-US" dirty="0" err="1"/>
              <a:t>tari</a:t>
            </a:r>
            <a:r>
              <a:rPr lang="en-US" dirty="0"/>
              <a:t>/</a:t>
            </a:r>
          </a:p>
          <a:p>
            <a:r>
              <a:rPr lang="en-US" dirty="0"/>
              <a:t>https://www.youtube.com/watch?v=kEcye1K-MOA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A7ACA-63AC-4EC3-92D7-1CFFF4646D4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835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990A7-E088-4A8F-8151-E2BBA0A2869F}" type="datetimeFigureOut">
              <a:rPr lang="en-GB" smtClean="0"/>
              <a:t>05/03/2020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6251-6DB5-42BE-9261-6B07547F5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002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990A7-E088-4A8F-8151-E2BBA0A2869F}" type="datetimeFigureOut">
              <a:rPr lang="en-GB" smtClean="0"/>
              <a:t>05/03/2020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6251-6DB5-42BE-9261-6B07547F5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124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990A7-E088-4A8F-8151-E2BBA0A2869F}" type="datetimeFigureOut">
              <a:rPr lang="en-GB" smtClean="0"/>
              <a:t>05/03/2020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6251-6DB5-42BE-9261-6B07547F5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960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6480" y="273629"/>
            <a:ext cx="8225280" cy="114204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F8240-FF16-4111-BAE7-4A732C285985}" type="datetime1">
              <a:rPr lang="en-US" altLang="ja-JP" smtClean="0"/>
              <a:t>3/5/2020</a:t>
            </a:fld>
            <a:endParaRPr lang="en-GB" altLang="ja-JP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E88BF-D4EA-5B41-97D7-8E4B834F49D5}" type="slidenum">
              <a:rPr lang="en-GB" altLang="ja-JP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4026392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990A7-E088-4A8F-8151-E2BBA0A2869F}" type="datetimeFigureOut">
              <a:rPr lang="en-GB" smtClean="0"/>
              <a:t>05/03/2020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6251-6DB5-42BE-9261-6B07547F5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672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990A7-E088-4A8F-8151-E2BBA0A2869F}" type="datetimeFigureOut">
              <a:rPr lang="en-GB" smtClean="0"/>
              <a:t>05/03/2020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6251-6DB5-42BE-9261-6B07547F5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120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990A7-E088-4A8F-8151-E2BBA0A2869F}" type="datetimeFigureOut">
              <a:rPr lang="en-GB" smtClean="0"/>
              <a:t>05/03/2020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6251-6DB5-42BE-9261-6B07547F5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706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990A7-E088-4A8F-8151-E2BBA0A2869F}" type="datetimeFigureOut">
              <a:rPr lang="en-GB" smtClean="0"/>
              <a:t>05/03/2020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6251-6DB5-42BE-9261-6B07547F5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450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990A7-E088-4A8F-8151-E2BBA0A2869F}" type="datetimeFigureOut">
              <a:rPr lang="en-GB" smtClean="0"/>
              <a:t>05/03/2020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6251-6DB5-42BE-9261-6B07547F5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166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990A7-E088-4A8F-8151-E2BBA0A2869F}" type="datetimeFigureOut">
              <a:rPr lang="en-GB" smtClean="0"/>
              <a:t>05/03/2020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6251-6DB5-42BE-9261-6B07547F5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1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990A7-E088-4A8F-8151-E2BBA0A2869F}" type="datetimeFigureOut">
              <a:rPr lang="en-GB" smtClean="0"/>
              <a:t>05/03/2020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6251-6DB5-42BE-9261-6B07547F5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715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990A7-E088-4A8F-8151-E2BBA0A2869F}" type="datetimeFigureOut">
              <a:rPr lang="en-GB" smtClean="0"/>
              <a:t>05/03/2020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6251-6DB5-42BE-9261-6B07547F5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928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990A7-E088-4A8F-8151-E2BBA0A2869F}" type="datetimeFigureOut">
              <a:rPr lang="en-GB" smtClean="0"/>
              <a:t>05/03/2020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A6251-6DB5-42BE-9261-6B07547F5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99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kanjialive.com/%E5%8F%B3" TargetMode="External"/><Relationship Id="rId2" Type="http://schemas.openxmlformats.org/officeDocument/2006/relationships/hyperlink" Target="https://app.kanjialive.com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kanjialive.com/%E4%B8%80" TargetMode="External"/><Relationship Id="rId2" Type="http://schemas.openxmlformats.org/officeDocument/2006/relationships/hyperlink" Target="https://app.kanjialive.com/%E9%9B%A8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kanjialive.com/%E6%B0%97" TargetMode="External"/><Relationship Id="rId2" Type="http://schemas.openxmlformats.org/officeDocument/2006/relationships/hyperlink" Target="https://app.kanjialive.com/%E9%9B%A8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kanjialive.com/%E5%AE%89" TargetMode="External"/><Relationship Id="rId2" Type="http://schemas.openxmlformats.org/officeDocument/2006/relationships/hyperlink" Target="https://app.kanjialive.com/%E9%9B%A8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app.kanjialive.com/%E9%9B%A8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Ecye1K-MO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-rieia5B2SE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5522614" y="298197"/>
            <a:ext cx="3281923" cy="134185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anchor="t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4200"/>
              </a:spcBef>
              <a:buNone/>
            </a:pPr>
            <a:endParaRPr lang="en-US" sz="1000" dirty="0">
              <a:solidFill>
                <a:srgbClr val="FF000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Intermediate Class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Session 16</a:t>
            </a:r>
            <a:endParaRPr lang="en-US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idx="12"/>
          </p:nvPr>
        </p:nvSpPr>
        <p:spPr>
          <a:xfrm>
            <a:off x="6519746" y="6363848"/>
            <a:ext cx="2133600" cy="365125"/>
          </a:xfrm>
        </p:spPr>
        <p:txBody>
          <a:bodyPr/>
          <a:lstStyle/>
          <a:p>
            <a:pPr>
              <a:defRPr/>
            </a:pPr>
            <a:fld id="{612E88BF-D4EA-5B41-97D7-8E4B834F49D5}" type="slidenum">
              <a:rPr lang="en-GB" altLang="ja-JP" smtClean="0"/>
              <a:pPr>
                <a:defRPr/>
              </a:pPr>
              <a:t>1</a:t>
            </a:fld>
            <a:endParaRPr lang="en-GB" altLang="ja-JP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AABE299-A38B-D04E-AB76-F9FD63080471}"/>
              </a:ext>
            </a:extLst>
          </p:cNvPr>
          <p:cNvGrpSpPr/>
          <p:nvPr/>
        </p:nvGrpSpPr>
        <p:grpSpPr>
          <a:xfrm>
            <a:off x="287540" y="5257057"/>
            <a:ext cx="3789968" cy="1289353"/>
            <a:chOff x="347134" y="0"/>
            <a:chExt cx="3789968" cy="128935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13D870A-B27C-4819-A6FB-F065D34E81C9}"/>
                </a:ext>
              </a:extLst>
            </p:cNvPr>
            <p:cNvSpPr/>
            <p:nvPr/>
          </p:nvSpPr>
          <p:spPr>
            <a:xfrm>
              <a:off x="347134" y="0"/>
              <a:ext cx="3789968" cy="128935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6E61C7C-5A59-EB44-9F1F-F09F24BE1811}"/>
                </a:ext>
              </a:extLst>
            </p:cNvPr>
            <p:cNvGrpSpPr/>
            <p:nvPr/>
          </p:nvGrpSpPr>
          <p:grpSpPr>
            <a:xfrm>
              <a:off x="519976" y="105338"/>
              <a:ext cx="3444283" cy="1083657"/>
              <a:chOff x="575733" y="111631"/>
              <a:chExt cx="3444283" cy="1083657"/>
            </a:xfrm>
          </p:grpSpPr>
          <p:pic>
            <p:nvPicPr>
              <p:cNvPr id="7" name="Picture 7" descr="A close up of a logo&#10;&#10;Description generated with very high confidence">
                <a:extLst>
                  <a:ext uri="{FF2B5EF4-FFF2-40B4-BE49-F238E27FC236}">
                    <a16:creationId xmlns:a16="http://schemas.microsoft.com/office/drawing/2014/main" id="{23D4D505-9B81-48F5-80A3-96BDB462FD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5733" y="188178"/>
                <a:ext cx="947058" cy="925092"/>
              </a:xfrm>
              <a:prstGeom prst="rect">
                <a:avLst/>
              </a:prstGeom>
            </p:spPr>
          </p:pic>
          <p:sp>
            <p:nvSpPr>
              <p:cNvPr id="11" name="Text Box 2">
                <a:extLst>
                  <a:ext uri="{FF2B5EF4-FFF2-40B4-BE49-F238E27FC236}">
                    <a16:creationId xmlns:a16="http://schemas.microsoft.com/office/drawing/2014/main" id="{3813C5DD-899F-42D8-B650-D71C598C44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40004" y="568706"/>
                <a:ext cx="1505362" cy="6265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81639" tIns="95681" rIns="81639" bIns="40820" anchor="t"/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3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Droid Sans" charset="0"/>
                  </a:defRPr>
                </a:lvl1pPr>
                <a:lvl2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800">
                    <a:solidFill>
                      <a:srgbClr val="000000"/>
                    </a:solidFill>
                    <a:latin typeface="Arial" charset="0"/>
                    <a:ea typeface="Droid Sans" charset="0"/>
                    <a:cs typeface="Droid Sans" charset="0"/>
                  </a:defRPr>
                </a:lvl2pPr>
                <a:lvl3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Arial" charset="0"/>
                    <a:ea typeface="Droid Sans" charset="0"/>
                    <a:cs typeface="Droid Sans" charset="0"/>
                  </a:defRPr>
                </a:lvl3pPr>
                <a:lvl4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Arial" charset="0"/>
                    <a:ea typeface="Droid Sans" charset="0"/>
                    <a:cs typeface="Droid Sans" charset="0"/>
                  </a:defRPr>
                </a:lvl4pPr>
                <a:lvl5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Arial" charset="0"/>
                    <a:ea typeface="Droid Sans" charset="0"/>
                    <a:cs typeface="Droid Sans" charset="0"/>
                  </a:defRPr>
                </a:lvl5pPr>
                <a:lvl6pPr defTabSz="449263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Arial" charset="0"/>
                    <a:ea typeface="Droid Sans" charset="0"/>
                    <a:cs typeface="Droid Sans" charset="0"/>
                  </a:defRPr>
                </a:lvl6pPr>
                <a:lvl7pPr defTabSz="449263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Arial" charset="0"/>
                    <a:ea typeface="Droid Sans" charset="0"/>
                    <a:cs typeface="Droid Sans" charset="0"/>
                  </a:defRPr>
                </a:lvl7pPr>
                <a:lvl8pPr defTabSz="449263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Arial" charset="0"/>
                    <a:ea typeface="Droid Sans" charset="0"/>
                    <a:cs typeface="Droid Sans" charset="0"/>
                  </a:defRPr>
                </a:lvl8pPr>
                <a:lvl9pPr defTabSz="449263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Arial" charset="0"/>
                    <a:ea typeface="Droid Sans" charset="0"/>
                    <a:cs typeface="Droid Sans" charset="0"/>
                  </a:defRPr>
                </a:lvl9pPr>
              </a:lstStyle>
              <a:p>
                <a:pPr>
                  <a:lnSpc>
                    <a:spcPct val="94000"/>
                  </a:lnSpc>
                  <a:buSzPct val="100000"/>
                  <a:defRPr/>
                </a:pPr>
                <a:r>
                  <a:rPr lang="zh-CN" altLang="en-US" dirty="0">
                    <a:latin typeface="Arial"/>
                    <a:ea typeface="宋体" charset="0"/>
                    <a:cs typeface="Arial"/>
                  </a:rPr>
                  <a:t>日本語</a:t>
                </a:r>
              </a:p>
            </p:txBody>
          </p:sp>
          <p:sp>
            <p:nvSpPr>
              <p:cNvPr id="9" name="Subtitle 2"/>
              <p:cNvSpPr txBox="1">
                <a:spLocks/>
              </p:cNvSpPr>
              <p:nvPr/>
            </p:nvSpPr>
            <p:spPr>
              <a:xfrm>
                <a:off x="1522791" y="111631"/>
                <a:ext cx="2497225" cy="539093"/>
              </a:xfrm>
              <a:prstGeom prst="rect">
                <a:avLst/>
              </a:prstGeom>
            </p:spPr>
            <p:txBody>
              <a:bodyPr anchor="t"/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CES Japanese</a:t>
                </a:r>
                <a:endParaRPr lang="en-US" dirty="0">
                  <a:cs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93647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40832" y="5658416"/>
            <a:ext cx="2648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linkClick r:id="rId2"/>
              </a:rPr>
              <a:t>https://app.kanjialive.com</a:t>
            </a:r>
            <a:endParaRPr lang="en-GB" dirty="0"/>
          </a:p>
        </p:txBody>
      </p:sp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695" y="1331462"/>
            <a:ext cx="7324380" cy="404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081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40832" y="5658416"/>
            <a:ext cx="2648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linkClick r:id="rId2"/>
              </a:rPr>
              <a:t>https://app.kanjialive.com</a:t>
            </a:r>
            <a:endParaRPr lang="en-GB" dirty="0"/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519" y="1250763"/>
            <a:ext cx="7324380" cy="404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61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40832" y="5658416"/>
            <a:ext cx="2648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linkClick r:id="rId2"/>
              </a:rPr>
              <a:t>https://app.kanjialive.com</a:t>
            </a:r>
            <a:endParaRPr lang="en-GB" dirty="0"/>
          </a:p>
        </p:txBody>
      </p:sp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492" y="1263688"/>
            <a:ext cx="7454395" cy="411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583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40832" y="5658416"/>
            <a:ext cx="2648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linkClick r:id="rId2"/>
              </a:rPr>
              <a:t>https://app.kanjialive.com</a:t>
            </a:r>
            <a:endParaRPr lang="en-GB" dirty="0"/>
          </a:p>
        </p:txBody>
      </p:sp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786" y="1257014"/>
            <a:ext cx="7295113" cy="403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989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cell phone&#10;&#10;Description generated with very high confidence">
            <a:hlinkClick r:id="rId2"/>
            <a:extLst>
              <a:ext uri="{FF2B5EF4-FFF2-40B4-BE49-F238E27FC236}">
                <a16:creationId xmlns:a16="http://schemas.microsoft.com/office/drawing/2014/main" id="{1B1D4D7B-35F0-439E-AF92-3CC0D94C95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786" y="1275266"/>
            <a:ext cx="7324380" cy="40504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40832" y="5658416"/>
            <a:ext cx="2648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linkClick r:id="rId2"/>
              </a:rPr>
              <a:t>https://app.kanjialive.com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1820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0" y="871972"/>
            <a:ext cx="8225280" cy="856530"/>
          </a:xfrm>
        </p:spPr>
        <p:txBody>
          <a:bodyPr/>
          <a:lstStyle/>
          <a:p>
            <a:r>
              <a:rPr lang="en-GB" b="1" dirty="0"/>
              <a:t>JapanesePod101.com</a:t>
            </a:r>
            <a:endParaRPr lang="en-US" b="1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65266" y="5054103"/>
            <a:ext cx="66077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hlinkClick r:id="rId3"/>
              </a:rPr>
              <a:t>https://www.youtube.com/watch?v=kEcye1K-MOA</a:t>
            </a:r>
            <a:endParaRPr lang="en-US" altLang="ja-JP" sz="2400" b="1" dirty="0">
              <a:solidFill>
                <a:schemeClr val="accent6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539" y="2115109"/>
            <a:ext cx="7421664" cy="226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27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0817" y="1366970"/>
            <a:ext cx="2888646" cy="994172"/>
          </a:xfrm>
        </p:spPr>
        <p:txBody>
          <a:bodyPr>
            <a:normAutofit fontScale="90000"/>
          </a:bodyPr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Today’s Menu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1444" y="2620146"/>
            <a:ext cx="2175167" cy="287389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Food</a:t>
            </a:r>
            <a:endParaRPr lang="en-US" dirty="0"/>
          </a:p>
          <a:p>
            <a:r>
              <a:rPr lang="en-GB" dirty="0"/>
              <a:t>Wagyu</a:t>
            </a:r>
            <a:endParaRPr lang="en-US" dirty="0">
              <a:cs typeface="Calibri"/>
            </a:endParaRPr>
          </a:p>
          <a:p>
            <a:r>
              <a:rPr lang="en-GB" dirty="0"/>
              <a:t>Kanji</a:t>
            </a:r>
            <a:endParaRPr lang="en-GB" dirty="0">
              <a:cs typeface="Calibri" panose="020F0502020204030204"/>
            </a:endParaRPr>
          </a:p>
          <a:p>
            <a:r>
              <a:rPr lang="en-GB" dirty="0"/>
              <a:t>Listening</a:t>
            </a:r>
            <a:endParaRPr lang="en-GB" dirty="0">
              <a:cs typeface="Calibri" panose="020F0502020204030204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F99C-542A-8D45-A2BE-18862FA306BF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 descr="A close up of food on a table&#10;&#10;Description automatically generated">
            <a:extLst>
              <a:ext uri="{FF2B5EF4-FFF2-40B4-BE49-F238E27FC236}">
                <a16:creationId xmlns:a16="http://schemas.microsoft.com/office/drawing/2014/main" id="{E5D5412C-972B-407F-A35E-B08A819C34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30" y="1903695"/>
            <a:ext cx="3871259" cy="257235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44046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869323" y="1756166"/>
            <a:ext cx="5460566" cy="2621911"/>
            <a:chOff x="2678694" y="1452555"/>
            <a:chExt cx="7280754" cy="3495881"/>
          </a:xfrm>
        </p:grpSpPr>
        <p:sp>
          <p:nvSpPr>
            <p:cNvPr id="2" name="TextBox 1"/>
            <p:cNvSpPr txBox="1"/>
            <p:nvPr/>
          </p:nvSpPr>
          <p:spPr>
            <a:xfrm>
              <a:off x="2726271" y="2794000"/>
              <a:ext cx="7233177" cy="21544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4950" dirty="0"/>
                <a:t>にほん の せいかつ</a:t>
              </a:r>
              <a:endParaRPr lang="en-GB" altLang="ja-JP" sz="4950" dirty="0"/>
            </a:p>
            <a:p>
              <a:r>
                <a:rPr lang="en-GB" sz="4950" dirty="0"/>
                <a:t>    </a:t>
              </a:r>
              <a:r>
                <a:rPr lang="en-GB" sz="3000" dirty="0" err="1"/>
                <a:t>nihon</a:t>
              </a:r>
              <a:r>
                <a:rPr lang="en-GB" sz="3000" dirty="0"/>
                <a:t>        no      </a:t>
              </a:r>
              <a:r>
                <a:rPr lang="en-GB" sz="3000" dirty="0" err="1"/>
                <a:t>seikatsu</a:t>
              </a:r>
              <a:endParaRPr lang="en-GB" sz="3000" dirty="0"/>
            </a:p>
          </p:txBody>
        </p:sp>
        <p:pic>
          <p:nvPicPr>
            <p:cNvPr id="2050" name="Picture 2" descr="http://img.photobucket.com/albums/v227/Talik/seikatsu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7182" y="1527174"/>
              <a:ext cx="3124200" cy="126682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</p:pic>
        <p:pic>
          <p:nvPicPr>
            <p:cNvPr id="2052" name="Picture 4" descr="https://upload.wikimedia.org/wikipedia/commons/thumb/4/46/JapanKanji.svg/2000px-JapanKanji.svg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8694" y="1452555"/>
              <a:ext cx="2698354" cy="1476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5311766" y="1754440"/>
              <a:ext cx="1272143" cy="13542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6000" dirty="0"/>
                <a:t>の</a:t>
              </a:r>
              <a:endParaRPr lang="en-GB" sz="6000" dirty="0"/>
            </a:p>
          </p:txBody>
        </p:sp>
      </p:grpSp>
      <p:pic>
        <p:nvPicPr>
          <p:cNvPr id="2056" name="Picture 8" descr="https://foodandfoodiesinjapan.files.wordpress.com/2013/11/momotaro.gif?w=29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274" y="3864771"/>
            <a:ext cx="2071688" cy="2071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4" y="915328"/>
            <a:ext cx="375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/>
              <a:t>A little break…</a:t>
            </a:r>
          </a:p>
        </p:txBody>
      </p:sp>
    </p:spTree>
    <p:extLst>
      <p:ext uri="{BB962C8B-B14F-4D97-AF65-F5344CB8AC3E}">
        <p14:creationId xmlns:p14="http://schemas.microsoft.com/office/powerpoint/2010/main" val="854824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F34A48-7B79-2049-82CF-EAC803FE45E3}"/>
              </a:ext>
            </a:extLst>
          </p:cNvPr>
          <p:cNvSpPr txBox="1"/>
          <p:nvPr/>
        </p:nvSpPr>
        <p:spPr>
          <a:xfrm>
            <a:off x="1790167" y="911071"/>
            <a:ext cx="9412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C00000"/>
                </a:solidFill>
              </a:rPr>
              <a:t>Wa</a:t>
            </a:r>
            <a:r>
              <a:rPr lang="en-US" sz="3600" dirty="0">
                <a:solidFill>
                  <a:srgbClr val="C00000"/>
                </a:solidFill>
              </a:rPr>
              <a:t>-</a:t>
            </a:r>
          </a:p>
          <a:p>
            <a:pPr algn="ctr"/>
            <a:r>
              <a:rPr lang="ja-JP" altLang="en-US" sz="3600">
                <a:solidFill>
                  <a:srgbClr val="C00000"/>
                </a:solidFill>
              </a:rPr>
              <a:t>和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B4C968-8E5E-804A-8690-FBDB7C475257}"/>
              </a:ext>
            </a:extLst>
          </p:cNvPr>
          <p:cNvSpPr txBox="1"/>
          <p:nvPr/>
        </p:nvSpPr>
        <p:spPr>
          <a:xfrm>
            <a:off x="5850754" y="911071"/>
            <a:ext cx="7593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altLang="ja-JP" sz="3600" dirty="0" err="1">
                <a:solidFill>
                  <a:srgbClr val="C00000"/>
                </a:solidFill>
              </a:rPr>
              <a:t>Yō</a:t>
            </a:r>
            <a:r>
              <a:rPr lang="en-GB" altLang="ja-JP" sz="3600" dirty="0">
                <a:solidFill>
                  <a:srgbClr val="C00000"/>
                </a:solidFill>
              </a:rPr>
              <a:t>-</a:t>
            </a:r>
          </a:p>
          <a:p>
            <a:pPr algn="ctr"/>
            <a:r>
              <a:rPr lang="ja-JP" altLang="en-US" sz="3600">
                <a:solidFill>
                  <a:srgbClr val="C00000"/>
                </a:solidFill>
              </a:rPr>
              <a:t>洋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AC2E87-334E-AB48-902D-D2E7ADC88CF5}"/>
              </a:ext>
            </a:extLst>
          </p:cNvPr>
          <p:cNvSpPr txBox="1"/>
          <p:nvPr/>
        </p:nvSpPr>
        <p:spPr>
          <a:xfrm>
            <a:off x="1790167" y="3103205"/>
            <a:ext cx="1438792" cy="24994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/>
              <a:t>-</a:t>
            </a:r>
            <a:r>
              <a:rPr lang="en-US" sz="3600" dirty="0" err="1"/>
              <a:t>shoku</a:t>
            </a:r>
            <a:endParaRPr lang="en-US" sz="3600" dirty="0"/>
          </a:p>
          <a:p>
            <a:pPr algn="ctr">
              <a:lnSpc>
                <a:spcPct val="150000"/>
              </a:lnSpc>
            </a:pPr>
            <a:r>
              <a:rPr lang="en-US" sz="3600" dirty="0"/>
              <a:t>-</a:t>
            </a:r>
            <a:r>
              <a:rPr lang="en-US" sz="3600" dirty="0" err="1"/>
              <a:t>fuku</a:t>
            </a:r>
            <a:endParaRPr lang="en-US" sz="3600" dirty="0"/>
          </a:p>
          <a:p>
            <a:pPr algn="ctr">
              <a:lnSpc>
                <a:spcPct val="150000"/>
              </a:lnSpc>
            </a:pPr>
            <a:r>
              <a:rPr lang="en-GB" altLang="ja-JP" sz="3600" dirty="0"/>
              <a:t>-</a:t>
            </a:r>
            <a:r>
              <a:rPr lang="en-GB" altLang="ja-JP" sz="3600" dirty="0" err="1"/>
              <a:t>gaku</a:t>
            </a:r>
            <a:endParaRPr 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71C044-8897-C34C-8326-5F95971B67EA}"/>
              </a:ext>
            </a:extLst>
          </p:cNvPr>
          <p:cNvSpPr txBox="1"/>
          <p:nvPr/>
        </p:nvSpPr>
        <p:spPr>
          <a:xfrm>
            <a:off x="4085906" y="3103205"/>
            <a:ext cx="3127266" cy="24994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/>
              <a:t>cooking/cuisine</a:t>
            </a:r>
          </a:p>
          <a:p>
            <a:pPr algn="ctr">
              <a:lnSpc>
                <a:spcPct val="150000"/>
              </a:lnSpc>
            </a:pPr>
            <a:r>
              <a:rPr lang="en-US" sz="3600" dirty="0"/>
              <a:t>clothing</a:t>
            </a:r>
          </a:p>
          <a:p>
            <a:pPr algn="ctr">
              <a:lnSpc>
                <a:spcPct val="150000"/>
              </a:lnSpc>
            </a:pPr>
            <a:r>
              <a:rPr lang="en-GB" altLang="ja-JP" sz="3600" dirty="0"/>
              <a:t>music</a:t>
            </a:r>
            <a:endParaRPr lang="en-US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63F2CB-CC59-3D4A-97E2-B54BCF2D2599}"/>
              </a:ext>
            </a:extLst>
          </p:cNvPr>
          <p:cNvSpPr txBox="1"/>
          <p:nvPr/>
        </p:nvSpPr>
        <p:spPr>
          <a:xfrm>
            <a:off x="3946520" y="911071"/>
            <a:ext cx="689164" cy="8374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600" dirty="0"/>
              <a:t>vs.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79319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F34A48-7B79-2049-82CF-EAC803FE45E3}"/>
              </a:ext>
            </a:extLst>
          </p:cNvPr>
          <p:cNvSpPr txBox="1"/>
          <p:nvPr/>
        </p:nvSpPr>
        <p:spPr>
          <a:xfrm>
            <a:off x="1471732" y="698420"/>
            <a:ext cx="208852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C00000"/>
                </a:solidFill>
              </a:rPr>
              <a:t>Wa-gyu</a:t>
            </a:r>
            <a:endParaRPr lang="en-US" sz="4800" dirty="0">
              <a:solidFill>
                <a:srgbClr val="C00000"/>
              </a:solidFill>
            </a:endParaRPr>
          </a:p>
          <a:p>
            <a:pPr algn="ctr"/>
            <a:r>
              <a:rPr lang="ja-JP" altLang="en-US" sz="4800">
                <a:solidFill>
                  <a:srgbClr val="C00000"/>
                </a:solidFill>
              </a:rPr>
              <a:t>和牛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71C044-8897-C34C-8326-5F95971B67EA}"/>
              </a:ext>
            </a:extLst>
          </p:cNvPr>
          <p:cNvSpPr txBox="1"/>
          <p:nvPr/>
        </p:nvSpPr>
        <p:spPr>
          <a:xfrm>
            <a:off x="4738797" y="912898"/>
            <a:ext cx="2849626" cy="8374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600" dirty="0"/>
              <a:t>Japanese Beef</a:t>
            </a:r>
            <a:endParaRPr lang="en-US" sz="3600" dirty="0"/>
          </a:p>
        </p:txBody>
      </p:sp>
      <p:pic>
        <p:nvPicPr>
          <p:cNvPr id="9" name="Picture 8" descr="A close up of food on a table&#10;&#10;Description automatically generated">
            <a:extLst>
              <a:ext uri="{FF2B5EF4-FFF2-40B4-BE49-F238E27FC236}">
                <a16:creationId xmlns:a16="http://schemas.microsoft.com/office/drawing/2014/main" id="{EF5F8B1D-4AB4-AB4A-9D3C-3BB1C7C46E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069" y="2491261"/>
            <a:ext cx="5679862" cy="377503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50025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F34A48-7B79-2049-82CF-EAC803FE45E3}"/>
              </a:ext>
            </a:extLst>
          </p:cNvPr>
          <p:cNvSpPr txBox="1"/>
          <p:nvPr/>
        </p:nvSpPr>
        <p:spPr>
          <a:xfrm>
            <a:off x="5969304" y="538931"/>
            <a:ext cx="208852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C00000"/>
                </a:solidFill>
              </a:rPr>
              <a:t>Wa-gyu</a:t>
            </a:r>
            <a:endParaRPr lang="en-US" sz="4800" dirty="0">
              <a:solidFill>
                <a:srgbClr val="C00000"/>
              </a:solidFill>
            </a:endParaRPr>
          </a:p>
          <a:p>
            <a:pPr algn="ctr"/>
            <a:r>
              <a:rPr lang="ja-JP" altLang="en-US" sz="4800">
                <a:solidFill>
                  <a:srgbClr val="C00000"/>
                </a:solidFill>
              </a:rPr>
              <a:t>和牛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11C1D9-0461-2041-B1AB-79A28B1DCB03}"/>
              </a:ext>
            </a:extLst>
          </p:cNvPr>
          <p:cNvSpPr txBox="1"/>
          <p:nvPr/>
        </p:nvSpPr>
        <p:spPr>
          <a:xfrm>
            <a:off x="466678" y="1795401"/>
            <a:ext cx="7457491" cy="41613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dirty="0"/>
              <a:t>Four types: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/>
              <a:t>Japanese Black  </a:t>
            </a:r>
            <a:r>
              <a:rPr lang="ja-JP" altLang="en-US" sz="3600"/>
              <a:t>黒毛和種</a:t>
            </a:r>
            <a:endParaRPr lang="en-GB" sz="3600" dirty="0"/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/>
              <a:t>Japanese Brown  </a:t>
            </a:r>
            <a:r>
              <a:rPr lang="ja-JP" altLang="en-US" sz="3600"/>
              <a:t>赤毛和種</a:t>
            </a:r>
            <a:endParaRPr lang="en-GB" sz="3600" dirty="0"/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/>
              <a:t>Japanese Shorthorn  </a:t>
            </a:r>
            <a:r>
              <a:rPr lang="ja-JP" altLang="en-US" sz="3600"/>
              <a:t>日本短角和種</a:t>
            </a:r>
            <a:endParaRPr lang="en-GB" sz="3600" dirty="0"/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/>
              <a:t>Japanese Polled  </a:t>
            </a:r>
            <a:r>
              <a:rPr lang="ja-JP" altLang="en-US" sz="3600"/>
              <a:t>無角和種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69879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F34A48-7B79-2049-82CF-EAC803FE45E3}"/>
              </a:ext>
            </a:extLst>
          </p:cNvPr>
          <p:cNvSpPr txBox="1"/>
          <p:nvPr/>
        </p:nvSpPr>
        <p:spPr>
          <a:xfrm>
            <a:off x="5969304" y="538931"/>
            <a:ext cx="208852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C00000"/>
                </a:solidFill>
              </a:rPr>
              <a:t>Wa-gyu</a:t>
            </a:r>
            <a:endParaRPr lang="en-US" sz="4800" dirty="0">
              <a:solidFill>
                <a:srgbClr val="C00000"/>
              </a:solidFill>
            </a:endParaRPr>
          </a:p>
          <a:p>
            <a:pPr algn="ctr"/>
            <a:r>
              <a:rPr lang="ja-JP" altLang="en-US" sz="4800">
                <a:solidFill>
                  <a:srgbClr val="C00000"/>
                </a:solidFill>
              </a:rPr>
              <a:t>和牛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11C1D9-0461-2041-B1AB-79A28B1DCB03}"/>
              </a:ext>
            </a:extLst>
          </p:cNvPr>
          <p:cNvSpPr txBox="1"/>
          <p:nvPr/>
        </p:nvSpPr>
        <p:spPr>
          <a:xfrm>
            <a:off x="945774" y="2210071"/>
            <a:ext cx="6295954" cy="3330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dirty="0"/>
              <a:t>Kobe Beef: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/>
              <a:t>Japanese Black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sym typeface="Wingdings" pitchFamily="2" charset="2"/>
              </a:rPr>
              <a:t>Tajima-</a:t>
            </a:r>
            <a:r>
              <a:rPr lang="en-GB" sz="3600" dirty="0" err="1">
                <a:sym typeface="Wingdings" pitchFamily="2" charset="2"/>
              </a:rPr>
              <a:t>Gyu</a:t>
            </a:r>
            <a:endParaRPr lang="en-GB" sz="3600" dirty="0">
              <a:sym typeface="Wingdings" pitchFamily="2" charset="2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sym typeface="Wingdings" pitchFamily="2" charset="2"/>
              </a:rPr>
              <a:t>Born within Hyogo Prefecture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059915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5429C101-03FF-6744-ABFD-ACFDC29C08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166" y="0"/>
            <a:ext cx="48776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598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C4BDF7F-D678-474A-8366-27D88776C1C3}"/>
              </a:ext>
            </a:extLst>
          </p:cNvPr>
          <p:cNvSpPr/>
          <p:nvPr/>
        </p:nvSpPr>
        <p:spPr>
          <a:xfrm>
            <a:off x="2186352" y="5539098"/>
            <a:ext cx="47712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=-rieia5B2SE</a:t>
            </a:r>
          </a:p>
        </p:txBody>
      </p:sp>
      <p:pic>
        <p:nvPicPr>
          <p:cNvPr id="4" name="Picture 3" descr="A person holding a sign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C980C5A5-B72F-8D47-A2B3-551DCE47D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45" y="949570"/>
            <a:ext cx="7354107" cy="407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4663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4105</TotalTime>
  <Words>161</Words>
  <Application>Microsoft Office PowerPoint</Application>
  <PresentationFormat>On-screen Show (4:3)</PresentationFormat>
  <Paragraphs>58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Today’s Menu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JapanesePod101.com</vt:lpstr>
    </vt:vector>
  </TitlesOfParts>
  <Company>University of Lincoln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Sei Suzuki Tellier</dc:creator>
  <cp:lastModifiedBy>Sandy Willmott</cp:lastModifiedBy>
  <cp:revision>355</cp:revision>
  <dcterms:created xsi:type="dcterms:W3CDTF">2016-02-15T22:07:21Z</dcterms:created>
  <dcterms:modified xsi:type="dcterms:W3CDTF">2020-03-05T16:59:48Z</dcterms:modified>
</cp:coreProperties>
</file>