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334" r:id="rId2"/>
    <p:sldId id="378" r:id="rId3"/>
    <p:sldId id="336" r:id="rId4"/>
    <p:sldId id="380" r:id="rId5"/>
    <p:sldId id="384" r:id="rId6"/>
    <p:sldId id="385" r:id="rId7"/>
    <p:sldId id="386" r:id="rId8"/>
    <p:sldId id="3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  <a:srgbClr val="CC3399"/>
    <a:srgbClr val="FFCC66"/>
    <a:srgbClr val="FF66FF"/>
    <a:srgbClr val="E5B815"/>
    <a:srgbClr val="A30000"/>
    <a:srgbClr val="FFF7FF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5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A8A0-3CE5-4F65-8375-8C3DB021808E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9E084-D49B-4D60-A43E-F544305E5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D57806D-D4E6-BC47-B50B-43BE67DFF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9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2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1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8240-FF16-4111-BAE7-4A732C285985}" type="datetime1">
              <a:rPr lang="en-US" altLang="ja-JP" smtClean="0"/>
              <a:t>2/20/20</a:t>
            </a:fld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2021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6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6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4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47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94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3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4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90A7-E088-4A8F-8151-E2BBA0A2869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8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2aqVJS6QOo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qrjHT8FAuWY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sitting, table, building&#10;&#10;Description automatically generated">
            <a:extLst>
              <a:ext uri="{FF2B5EF4-FFF2-40B4-BE49-F238E27FC236}">
                <a16:creationId xmlns:a16="http://schemas.microsoft.com/office/drawing/2014/main" id="{FFC96FAB-976C-504F-871C-D752BD859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18889" y="877186"/>
            <a:ext cx="3331385" cy="13418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200"/>
              </a:spcBef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Intermediate Class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Session 15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>
          <a:xfrm>
            <a:off x="6519746" y="6363848"/>
            <a:ext cx="2133600" cy="365125"/>
          </a:xfrm>
        </p:spPr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1</a:t>
            </a:fld>
            <a:endParaRPr lang="en-GB" altLang="ja-JP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EC3D5B-1A12-0C4C-BB18-42ABDCB72CBA}"/>
              </a:ext>
            </a:extLst>
          </p:cNvPr>
          <p:cNvGrpSpPr/>
          <p:nvPr/>
        </p:nvGrpSpPr>
        <p:grpSpPr>
          <a:xfrm>
            <a:off x="4726365" y="877186"/>
            <a:ext cx="3789968" cy="1289353"/>
            <a:chOff x="4726365" y="877186"/>
            <a:chExt cx="3789968" cy="12893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3D870A-B27C-4819-A6FB-F065D34E81C9}"/>
                </a:ext>
              </a:extLst>
            </p:cNvPr>
            <p:cNvSpPr/>
            <p:nvPr/>
          </p:nvSpPr>
          <p:spPr>
            <a:xfrm>
              <a:off x="4726365" y="877186"/>
              <a:ext cx="3789968" cy="1289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E61C7C-5A59-EB44-9F1F-F09F24BE1811}"/>
                </a:ext>
              </a:extLst>
            </p:cNvPr>
            <p:cNvGrpSpPr/>
            <p:nvPr/>
          </p:nvGrpSpPr>
          <p:grpSpPr>
            <a:xfrm>
              <a:off x="4899207" y="982524"/>
              <a:ext cx="3444283" cy="1083657"/>
              <a:chOff x="575733" y="111631"/>
              <a:chExt cx="3444283" cy="1083657"/>
            </a:xfrm>
          </p:grpSpPr>
          <p:pic>
            <p:nvPicPr>
              <p:cNvPr id="7" name="Picture 7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23D4D505-9B81-48F5-80A3-96BDB462F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733" y="188178"/>
                <a:ext cx="947058" cy="925092"/>
              </a:xfrm>
              <a:prstGeom prst="rect">
                <a:avLst/>
              </a:prstGeom>
            </p:spPr>
          </p:pic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3813C5DD-899F-42D8-B650-D71C598C44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0004" y="568706"/>
                <a:ext cx="1505362" cy="626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1639" tIns="95681" rIns="81639" bIns="40820" anchor="t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roid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5pPr>
                <a:lvl6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6pPr>
                <a:lvl7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7pPr>
                <a:lvl8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8pPr>
                <a:lvl9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9pPr>
              </a:lstStyle>
              <a:p>
                <a:pPr>
                  <a:lnSpc>
                    <a:spcPct val="94000"/>
                  </a:lnSpc>
                  <a:buSzPct val="100000"/>
                  <a:defRPr/>
                </a:pPr>
                <a:r>
                  <a:rPr lang="zh-CN" altLang="en-US" dirty="0">
                    <a:latin typeface="Arial"/>
                    <a:ea typeface="宋体" charset="0"/>
                    <a:cs typeface="Arial"/>
                  </a:rPr>
                  <a:t>日本語</a:t>
                </a:r>
              </a:p>
            </p:txBody>
          </p:sp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1522791" y="111631"/>
                <a:ext cx="2497225" cy="539093"/>
              </a:xfrm>
              <a:prstGeom prst="rect">
                <a:avLst/>
              </a:prstGeom>
            </p:spPr>
            <p:txBody>
              <a:bodyPr anchor="t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CES Japanese</a:t>
                </a:r>
                <a:endParaRPr lang="en-US" dirty="0"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613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FA608219-C91E-DA46-847F-9B63DB8BD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6" y="1139689"/>
            <a:ext cx="8141335" cy="45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47" y="1823558"/>
            <a:ext cx="8470989" cy="23034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1614" y="4749700"/>
            <a:ext cx="507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https://www.youtube.com/watch?v=2aqVJS6QOoY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03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0E4B-8784-9640-BC65-AF78B731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0" y="273629"/>
            <a:ext cx="1414850" cy="11420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1.6</a:t>
            </a:r>
            <a:r>
              <a:rPr lang="ja-JP" altLang="en-US" b="1">
                <a:latin typeface="+mn-lt"/>
              </a:rPr>
              <a:t>番</a:t>
            </a:r>
            <a:endParaRPr lang="en-US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0CD7B-DD20-3B46-BE2B-D13D49D1A763}"/>
              </a:ext>
            </a:extLst>
          </p:cNvPr>
          <p:cNvSpPr txBox="1"/>
          <p:nvPr/>
        </p:nvSpPr>
        <p:spPr>
          <a:xfrm>
            <a:off x="3719538" y="1070356"/>
            <a:ext cx="20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持ちます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4D1BD5-FEBC-BA46-A32F-7001B7945556}"/>
              </a:ext>
            </a:extLst>
          </p:cNvPr>
          <p:cNvSpPr txBox="1"/>
          <p:nvPr/>
        </p:nvSpPr>
        <p:spPr>
          <a:xfrm>
            <a:off x="1702654" y="4839160"/>
            <a:ext cx="97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61AA3D-885F-4741-800E-9BD6EC708785}"/>
              </a:ext>
            </a:extLst>
          </p:cNvPr>
          <p:cNvSpPr txBox="1"/>
          <p:nvPr/>
        </p:nvSpPr>
        <p:spPr>
          <a:xfrm>
            <a:off x="777056" y="5679121"/>
            <a:ext cx="333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</a:rPr>
              <a:t>もって　いきます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72D32-F8C6-B745-8EFF-42C2D9BF156D}"/>
              </a:ext>
            </a:extLst>
          </p:cNvPr>
          <p:cNvSpPr txBox="1"/>
          <p:nvPr/>
        </p:nvSpPr>
        <p:spPr>
          <a:xfrm>
            <a:off x="1391156" y="2336991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行きます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237AC-A3A6-1F4D-971F-28127FD548EF}"/>
              </a:ext>
            </a:extLst>
          </p:cNvPr>
          <p:cNvSpPr txBox="1"/>
          <p:nvPr/>
        </p:nvSpPr>
        <p:spPr>
          <a:xfrm>
            <a:off x="5904804" y="2336991"/>
            <a:ext cx="1648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来ます</a:t>
            </a:r>
            <a:endParaRPr lang="en-US" sz="4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1EA49A-8D57-604F-9CB2-DF4E2D45F84F}"/>
              </a:ext>
            </a:extLst>
          </p:cNvPr>
          <p:cNvGrpSpPr/>
          <p:nvPr/>
        </p:nvGrpSpPr>
        <p:grpSpPr>
          <a:xfrm>
            <a:off x="3719538" y="1824401"/>
            <a:ext cx="1937903" cy="1740975"/>
            <a:chOff x="3719538" y="1824401"/>
            <a:chExt cx="1937903" cy="174097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D511EA7-FB64-A64F-B1A7-59A7944A3C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9538" y="2509284"/>
              <a:ext cx="980047" cy="104099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DE3510F-164A-E044-9878-92277082FA86}"/>
                </a:ext>
              </a:extLst>
            </p:cNvPr>
            <p:cNvCxnSpPr>
              <a:cxnSpLocks/>
            </p:cNvCxnSpPr>
            <p:nvPr/>
          </p:nvCxnSpPr>
          <p:spPr>
            <a:xfrm>
              <a:off x="4677394" y="2524378"/>
              <a:ext cx="980047" cy="104099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74CBE8F-6B5A-8345-8C00-73076C9FA8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394" y="1824401"/>
              <a:ext cx="1" cy="699977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AB90AE3-FC4E-D84C-8EFF-761624D9B7D3}"/>
              </a:ext>
            </a:extLst>
          </p:cNvPr>
          <p:cNvSpPr txBox="1"/>
          <p:nvPr/>
        </p:nvSpPr>
        <p:spPr>
          <a:xfrm>
            <a:off x="5438588" y="3858324"/>
            <a:ext cx="3038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持って来ます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E122FC-AC61-FD4B-A1D4-9696A4B777A8}"/>
              </a:ext>
            </a:extLst>
          </p:cNvPr>
          <p:cNvSpPr txBox="1"/>
          <p:nvPr/>
        </p:nvSpPr>
        <p:spPr>
          <a:xfrm>
            <a:off x="456480" y="3858324"/>
            <a:ext cx="3470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持って行きます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B9E84E-616C-8D47-82EA-D40DE6B0ECA7}"/>
              </a:ext>
            </a:extLst>
          </p:cNvPr>
          <p:cNvSpPr txBox="1"/>
          <p:nvPr/>
        </p:nvSpPr>
        <p:spPr>
          <a:xfrm>
            <a:off x="6485862" y="473332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7EBDFE-1F0F-C74C-AE70-5E42C1307BA2}"/>
              </a:ext>
            </a:extLst>
          </p:cNvPr>
          <p:cNvSpPr txBox="1"/>
          <p:nvPr/>
        </p:nvSpPr>
        <p:spPr>
          <a:xfrm>
            <a:off x="5536082" y="5679121"/>
            <a:ext cx="2896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</a:rPr>
              <a:t>もって　きます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0E4B-8784-9640-BC65-AF78B731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79" y="273629"/>
            <a:ext cx="1351055" cy="11420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2.3</a:t>
            </a:r>
            <a:r>
              <a:rPr lang="ja-JP" altLang="en-US" b="1">
                <a:latin typeface="+mn-lt"/>
              </a:rPr>
              <a:t>番</a:t>
            </a:r>
            <a:endParaRPr lang="en-US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0CD7B-DD20-3B46-BE2B-D13D49D1A763}"/>
              </a:ext>
            </a:extLst>
          </p:cNvPr>
          <p:cNvSpPr txBox="1"/>
          <p:nvPr/>
        </p:nvSpPr>
        <p:spPr>
          <a:xfrm>
            <a:off x="1586596" y="149409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両親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4D1BD5-FEBC-BA46-A32F-7001B7945556}"/>
              </a:ext>
            </a:extLst>
          </p:cNvPr>
          <p:cNvSpPr txBox="1"/>
          <p:nvPr/>
        </p:nvSpPr>
        <p:spPr>
          <a:xfrm>
            <a:off x="5976095" y="1494091"/>
            <a:ext cx="160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parents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61AA3D-885F-4741-800E-9BD6EC708785}"/>
              </a:ext>
            </a:extLst>
          </p:cNvPr>
          <p:cNvSpPr txBox="1"/>
          <p:nvPr/>
        </p:nvSpPr>
        <p:spPr>
          <a:xfrm>
            <a:off x="702623" y="424372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あに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72D32-F8C6-B745-8EFF-42C2D9BF156D}"/>
              </a:ext>
            </a:extLst>
          </p:cNvPr>
          <p:cNvSpPr txBox="1"/>
          <p:nvPr/>
        </p:nvSpPr>
        <p:spPr>
          <a:xfrm>
            <a:off x="3166793" y="1494091"/>
            <a:ext cx="2190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りょうしん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237AC-A3A6-1F4D-971F-28127FD548EF}"/>
              </a:ext>
            </a:extLst>
          </p:cNvPr>
          <p:cNvSpPr txBox="1"/>
          <p:nvPr/>
        </p:nvSpPr>
        <p:spPr>
          <a:xfrm>
            <a:off x="1586596" y="260700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兄弟</a:t>
            </a:r>
            <a:endParaRPr lang="en-GB" altLang="ja-JP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E122FC-AC61-FD4B-A1D4-9696A4B777A8}"/>
              </a:ext>
            </a:extLst>
          </p:cNvPr>
          <p:cNvSpPr txBox="1"/>
          <p:nvPr/>
        </p:nvSpPr>
        <p:spPr>
          <a:xfrm>
            <a:off x="3224231" y="2645468"/>
            <a:ext cx="2311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きょうだい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B9E84E-616C-8D47-82EA-D40DE6B0ECA7}"/>
              </a:ext>
            </a:extLst>
          </p:cNvPr>
          <p:cNvSpPr txBox="1"/>
          <p:nvPr/>
        </p:nvSpPr>
        <p:spPr>
          <a:xfrm>
            <a:off x="5976095" y="2637779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siblings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7EBDFE-1F0F-C74C-AE70-5E42C1307BA2}"/>
              </a:ext>
            </a:extLst>
          </p:cNvPr>
          <p:cNvSpPr txBox="1"/>
          <p:nvPr/>
        </p:nvSpPr>
        <p:spPr>
          <a:xfrm>
            <a:off x="463697" y="5607212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</a:rPr>
              <a:t>遠い</a:t>
            </a:r>
            <a:endParaRPr lang="en-GB" altLang="ja-JP" sz="36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E51BA5-01DF-E342-8F95-FE280013EA75}"/>
              </a:ext>
            </a:extLst>
          </p:cNvPr>
          <p:cNvCxnSpPr>
            <a:cxnSpLocks/>
          </p:cNvCxnSpPr>
          <p:nvPr/>
        </p:nvCxnSpPr>
        <p:spPr>
          <a:xfrm flipH="1" flipV="1">
            <a:off x="2551814" y="3353354"/>
            <a:ext cx="672418" cy="7821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8EC162-CCCE-C549-B00C-92EF3C4ADF86}"/>
              </a:ext>
            </a:extLst>
          </p:cNvPr>
          <p:cNvCxnSpPr>
            <a:cxnSpLocks/>
          </p:cNvCxnSpPr>
          <p:nvPr/>
        </p:nvCxnSpPr>
        <p:spPr>
          <a:xfrm flipV="1">
            <a:off x="1341861" y="3353354"/>
            <a:ext cx="560241" cy="7821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49D42CB-71D2-9140-9F18-EFA9F5E4B8F8}"/>
              </a:ext>
            </a:extLst>
          </p:cNvPr>
          <p:cNvSpPr txBox="1"/>
          <p:nvPr/>
        </p:nvSpPr>
        <p:spPr>
          <a:xfrm>
            <a:off x="2723933" y="4238579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</a:rPr>
              <a:t>おとうと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326070-0051-2F4C-A885-F3E75CE00722}"/>
              </a:ext>
            </a:extLst>
          </p:cNvPr>
          <p:cNvSpPr txBox="1"/>
          <p:nvPr/>
        </p:nvSpPr>
        <p:spPr>
          <a:xfrm>
            <a:off x="2091702" y="5607212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</a:rPr>
              <a:t>とおい</a:t>
            </a:r>
            <a:endParaRPr lang="en-GB" altLang="ja-JP" sz="36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7CE30E-641A-594A-8C3A-219783263FB3}"/>
              </a:ext>
            </a:extLst>
          </p:cNvPr>
          <p:cNvSpPr txBox="1"/>
          <p:nvPr/>
        </p:nvSpPr>
        <p:spPr>
          <a:xfrm>
            <a:off x="4380156" y="5607212"/>
            <a:ext cx="416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</a:rPr>
              <a:t>とおく　</a:t>
            </a:r>
            <a:r>
              <a:rPr lang="ja-JP" altLang="en-GB" sz="3600">
                <a:solidFill>
                  <a:srgbClr val="FF0000"/>
                </a:solidFill>
              </a:rPr>
              <a:t>住んでいます</a:t>
            </a:r>
            <a:endParaRPr lang="en-GB" altLang="ja-JP" sz="36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190516-D669-4346-8DF7-3A9DA40E3EF2}"/>
              </a:ext>
            </a:extLst>
          </p:cNvPr>
          <p:cNvCxnSpPr>
            <a:cxnSpLocks/>
          </p:cNvCxnSpPr>
          <p:nvPr/>
        </p:nvCxnSpPr>
        <p:spPr>
          <a:xfrm flipV="1">
            <a:off x="3605202" y="5930377"/>
            <a:ext cx="656602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47C39E-16AD-7145-AEC1-EACED8EC6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4" y="279695"/>
            <a:ext cx="8098212" cy="62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5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E351C3-B4ED-2242-9087-0DD48726F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3" y="219296"/>
            <a:ext cx="7874473" cy="64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8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8D6E06E-476C-FC4D-865F-3C328D248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5" y="754912"/>
            <a:ext cx="7416330" cy="553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6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4138</TotalTime>
  <Words>55</Words>
  <Application>Microsoft Macintosh PowerPoint</Application>
  <PresentationFormat>On-screen Show (4:3)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1.6番</vt:lpstr>
      <vt:lpstr>2.3番</vt:lpstr>
      <vt:lpstr>PowerPoint Presentation</vt:lpstr>
      <vt:lpstr>PowerPoint Presentation</vt:lpstr>
      <vt:lpstr>PowerPoint Presentation</vt:lpstr>
    </vt:vector>
  </TitlesOfParts>
  <Company>University of 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 Suzuki Tellier</dc:creator>
  <cp:lastModifiedBy>Sandy Willmott</cp:lastModifiedBy>
  <cp:revision>339</cp:revision>
  <dcterms:created xsi:type="dcterms:W3CDTF">2016-02-15T22:07:21Z</dcterms:created>
  <dcterms:modified xsi:type="dcterms:W3CDTF">2020-02-20T17:31:07Z</dcterms:modified>
</cp:coreProperties>
</file>