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397" r:id="rId2"/>
    <p:sldId id="362" r:id="rId3"/>
    <p:sldId id="316" r:id="rId4"/>
    <p:sldId id="405" r:id="rId5"/>
    <p:sldId id="406" r:id="rId6"/>
    <p:sldId id="295" r:id="rId7"/>
    <p:sldId id="404" r:id="rId8"/>
    <p:sldId id="402" r:id="rId9"/>
    <p:sldId id="299" r:id="rId10"/>
    <p:sldId id="314" r:id="rId11"/>
    <p:sldId id="298" r:id="rId12"/>
    <p:sldId id="300" r:id="rId13"/>
    <p:sldId id="301" r:id="rId14"/>
    <p:sldId id="302" r:id="rId15"/>
    <p:sldId id="303" r:id="rId16"/>
    <p:sldId id="403" r:id="rId17"/>
    <p:sldId id="317" r:id="rId18"/>
    <p:sldId id="318" r:id="rId19"/>
    <p:sldId id="407" r:id="rId20"/>
    <p:sldId id="319" r:id="rId21"/>
    <p:sldId id="304" r:id="rId22"/>
    <p:sldId id="309" r:id="rId23"/>
    <p:sldId id="310" r:id="rId24"/>
    <p:sldId id="305" r:id="rId25"/>
    <p:sldId id="311" r:id="rId26"/>
    <p:sldId id="312" r:id="rId27"/>
    <p:sldId id="306" r:id="rId28"/>
    <p:sldId id="307" r:id="rId29"/>
    <p:sldId id="313" r:id="rId30"/>
    <p:sldId id="308" r:id="rId31"/>
    <p:sldId id="398" r:id="rId32"/>
    <p:sldId id="365" r:id="rId33"/>
    <p:sldId id="366" r:id="rId34"/>
    <p:sldId id="367" r:id="rId35"/>
    <p:sldId id="399" r:id="rId36"/>
    <p:sldId id="400" r:id="rId37"/>
    <p:sldId id="370" r:id="rId38"/>
    <p:sldId id="372" r:id="rId39"/>
    <p:sldId id="371" r:id="rId40"/>
    <p:sldId id="373" r:id="rId41"/>
    <p:sldId id="376" r:id="rId42"/>
    <p:sldId id="374" r:id="rId43"/>
    <p:sldId id="375" r:id="rId44"/>
    <p:sldId id="391" r:id="rId45"/>
    <p:sldId id="392" r:id="rId46"/>
    <p:sldId id="393" r:id="rId47"/>
    <p:sldId id="394" r:id="rId48"/>
    <p:sldId id="395" r:id="rId49"/>
    <p:sldId id="396" r:id="rId50"/>
    <p:sldId id="388" r:id="rId51"/>
    <p:sldId id="389" r:id="rId52"/>
    <p:sldId id="384" r:id="rId53"/>
    <p:sldId id="385" r:id="rId54"/>
    <p:sldId id="390" r:id="rId55"/>
    <p:sldId id="401" r:id="rId56"/>
    <p:sldId id="387" r:id="rId57"/>
    <p:sldId id="386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320D6D-6832-EA6D-3149-1C1CAECB646C}" v="2" dt="2019-11-28T16:58:40.438"/>
    <p1510:client id="{CE2623F9-7687-904F-A95F-6F9278F65770}" v="95" dt="2019-11-27T00:28:47.8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0" autoAdjust="0"/>
    <p:restoredTop sz="93399"/>
  </p:normalViewPr>
  <p:slideViewPr>
    <p:cSldViewPr snapToGrid="0" snapToObjects="1">
      <p:cViewPr varScale="1">
        <p:scale>
          <a:sx n="109" d="100"/>
          <a:sy n="109" d="100"/>
        </p:scale>
        <p:origin x="19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y Willmott" userId="S::swillmott@lincoln.ac.uk::afbfdea5-1035-40bd-bc7d-58fc8477b223" providerId="AD" clId="Web-{43320D6D-6832-EA6D-3149-1C1CAECB646C}"/>
    <pc:docChg chg="modSld sldOrd">
      <pc:chgData name="Sandy Willmott" userId="S::swillmott@lincoln.ac.uk::afbfdea5-1035-40bd-bc7d-58fc8477b223" providerId="AD" clId="Web-{43320D6D-6832-EA6D-3149-1C1CAECB646C}" dt="2019-11-28T16:58:40.438" v="1"/>
      <pc:docMkLst>
        <pc:docMk/>
      </pc:docMkLst>
      <pc:sldChg chg="ord">
        <pc:chgData name="Sandy Willmott" userId="S::swillmott@lincoln.ac.uk::afbfdea5-1035-40bd-bc7d-58fc8477b223" providerId="AD" clId="Web-{43320D6D-6832-EA6D-3149-1C1CAECB646C}" dt="2019-11-28T16:58:31.641" v="0"/>
        <pc:sldMkLst>
          <pc:docMk/>
          <pc:sldMk cId="1331778372" sldId="316"/>
        </pc:sldMkLst>
      </pc:sldChg>
      <pc:sldChg chg="delSp delAnim">
        <pc:chgData name="Sandy Willmott" userId="S::swillmott@lincoln.ac.uk::afbfdea5-1035-40bd-bc7d-58fc8477b223" providerId="AD" clId="Web-{43320D6D-6832-EA6D-3149-1C1CAECB646C}" dt="2019-11-28T16:58:40.438" v="1"/>
        <pc:sldMkLst>
          <pc:docMk/>
          <pc:sldMk cId="111378299" sldId="362"/>
        </pc:sldMkLst>
        <pc:picChg chg="del">
          <ac:chgData name="Sandy Willmott" userId="S::swillmott@lincoln.ac.uk::afbfdea5-1035-40bd-bc7d-58fc8477b223" providerId="AD" clId="Web-{43320D6D-6832-EA6D-3149-1C1CAECB646C}" dt="2019-11-28T16:58:40.438" v="1"/>
          <ac:picMkLst>
            <pc:docMk/>
            <pc:sldMk cId="111378299" sldId="362"/>
            <ac:picMk id="6" creationId="{15068D7E-0E3B-E447-8BD9-2A3BBED9D54B}"/>
          </ac:picMkLst>
        </pc:picChg>
      </pc:sldChg>
    </pc:docChg>
  </pc:docChgLst>
  <pc:docChgLst>
    <pc:chgData name="Sandy Willmott" userId="S::swillmott@lincoln.ac.uk::afbfdea5-1035-40bd-bc7d-58fc8477b223" providerId="AD" clId="Web-{3BCAF00D-815E-5631-7199-2ADC644F7F6E}"/>
    <pc:docChg chg="modSld">
      <pc:chgData name="Sandy Willmott" userId="S::swillmott@lincoln.ac.uk::afbfdea5-1035-40bd-bc7d-58fc8477b223" providerId="AD" clId="Web-{3BCAF00D-815E-5631-7199-2ADC644F7F6E}" dt="2019-11-25T23:51:28.628" v="0" actId="20577"/>
      <pc:docMkLst>
        <pc:docMk/>
      </pc:docMkLst>
      <pc:sldChg chg="modSp">
        <pc:chgData name="Sandy Willmott" userId="S::swillmott@lincoln.ac.uk::afbfdea5-1035-40bd-bc7d-58fc8477b223" providerId="AD" clId="Web-{3BCAF00D-815E-5631-7199-2ADC644F7F6E}" dt="2019-11-25T23:51:28.628" v="0" actId="20577"/>
        <pc:sldMkLst>
          <pc:docMk/>
          <pc:sldMk cId="1435043023" sldId="397"/>
        </pc:sldMkLst>
        <pc:spChg chg="mod">
          <ac:chgData name="Sandy Willmott" userId="S::swillmott@lincoln.ac.uk::afbfdea5-1035-40bd-bc7d-58fc8477b223" providerId="AD" clId="Web-{3BCAF00D-815E-5631-7199-2ADC644F7F6E}" dt="2019-11-25T23:51:28.628" v="0" actId="20577"/>
          <ac:spMkLst>
            <pc:docMk/>
            <pc:sldMk cId="1435043023" sldId="397"/>
            <ac:spMk id="4" creationId="{00000000-0000-0000-0000-000000000000}"/>
          </ac:spMkLst>
        </pc:spChg>
      </pc:sldChg>
    </pc:docChg>
  </pc:docChgLst>
  <pc:docChgLst>
    <pc:chgData name="Sandy Willmott" userId="afbfdea5-1035-40bd-bc7d-58fc8477b223" providerId="ADAL" clId="{C0CF9632-2948-8A42-92F4-F3E9151572F0}"/>
    <pc:docChg chg="addSld modSld">
      <pc:chgData name="Sandy Willmott" userId="afbfdea5-1035-40bd-bc7d-58fc8477b223" providerId="ADAL" clId="{C0CF9632-2948-8A42-92F4-F3E9151572F0}" dt="2019-11-25T23:53:29.113" v="2" actId="113"/>
      <pc:docMkLst>
        <pc:docMk/>
      </pc:docMkLst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3567658025" sldId="295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2268528768" sldId="298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2220361825" sldId="299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3071531508" sldId="300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2382409956" sldId="301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625901738" sldId="302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715972533" sldId="303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1223835792" sldId="304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2528761811" sldId="305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1021250183" sldId="306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3819583014" sldId="307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3945438942" sldId="308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1716925365" sldId="309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1378935483" sldId="310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3659506012" sldId="311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641143536" sldId="312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1479594903" sldId="313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3468658634" sldId="314"/>
        </pc:sldMkLst>
      </pc:sldChg>
      <pc:sldChg chg="modSp add">
        <pc:chgData name="Sandy Willmott" userId="afbfdea5-1035-40bd-bc7d-58fc8477b223" providerId="ADAL" clId="{C0CF9632-2948-8A42-92F4-F3E9151572F0}" dt="2019-11-25T23:53:29.113" v="2" actId="113"/>
        <pc:sldMkLst>
          <pc:docMk/>
          <pc:sldMk cId="1331778372" sldId="316"/>
        </pc:sldMkLst>
        <pc:spChg chg="mod">
          <ac:chgData name="Sandy Willmott" userId="afbfdea5-1035-40bd-bc7d-58fc8477b223" providerId="ADAL" clId="{C0CF9632-2948-8A42-92F4-F3E9151572F0}" dt="2019-11-25T23:53:29.113" v="2" actId="113"/>
          <ac:spMkLst>
            <pc:docMk/>
            <pc:sldMk cId="1331778372" sldId="316"/>
            <ac:spMk id="13" creationId="{2B753EFB-5489-4687-975B-4AFF02CE08BB}"/>
          </ac:spMkLst>
        </pc:spChg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1188877794" sldId="317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1077796489" sldId="318"/>
        </pc:sldMkLst>
      </pc:sldChg>
      <pc:sldChg chg="add">
        <pc:chgData name="Sandy Willmott" userId="afbfdea5-1035-40bd-bc7d-58fc8477b223" providerId="ADAL" clId="{C0CF9632-2948-8A42-92F4-F3E9151572F0}" dt="2019-11-25T23:52:59.699" v="0"/>
        <pc:sldMkLst>
          <pc:docMk/>
          <pc:sldMk cId="4052255463" sldId="319"/>
        </pc:sldMkLst>
      </pc:sldChg>
    </pc:docChg>
  </pc:docChgLst>
  <pc:docChgLst>
    <pc:chgData name="Sandy Willmott" userId="afbfdea5-1035-40bd-bc7d-58fc8477b223" providerId="ADAL" clId="{CE2623F9-7687-904F-A95F-6F9278F65770}"/>
    <pc:docChg chg="undo custSel addSld modSld sldOrd">
      <pc:chgData name="Sandy Willmott" userId="afbfdea5-1035-40bd-bc7d-58fc8477b223" providerId="ADAL" clId="{CE2623F9-7687-904F-A95F-6F9278F65770}" dt="2019-11-27T00:29:04.185" v="288" actId="1076"/>
      <pc:docMkLst>
        <pc:docMk/>
      </pc:docMkLst>
      <pc:sldChg chg="addSp modSp">
        <pc:chgData name="Sandy Willmott" userId="afbfdea5-1035-40bd-bc7d-58fc8477b223" providerId="ADAL" clId="{CE2623F9-7687-904F-A95F-6F9278F65770}" dt="2019-11-27T00:14:57.725" v="71" actId="1037"/>
        <pc:sldMkLst>
          <pc:docMk/>
          <pc:sldMk cId="2268528768" sldId="298"/>
        </pc:sldMkLst>
        <pc:spChg chg="add mod">
          <ac:chgData name="Sandy Willmott" userId="afbfdea5-1035-40bd-bc7d-58fc8477b223" providerId="ADAL" clId="{CE2623F9-7687-904F-A95F-6F9278F65770}" dt="2019-11-27T00:14:57.725" v="71" actId="1037"/>
          <ac:spMkLst>
            <pc:docMk/>
            <pc:sldMk cId="2268528768" sldId="298"/>
            <ac:spMk id="7" creationId="{D2D76844-8807-164E-BAC4-0DB9B6AF43D8}"/>
          </ac:spMkLst>
        </pc:spChg>
      </pc:sldChg>
      <pc:sldChg chg="modSp">
        <pc:chgData name="Sandy Willmott" userId="afbfdea5-1035-40bd-bc7d-58fc8477b223" providerId="ADAL" clId="{CE2623F9-7687-904F-A95F-6F9278F65770}" dt="2019-11-27T00:18:07.576" v="126" actId="20577"/>
        <pc:sldMkLst>
          <pc:docMk/>
          <pc:sldMk cId="2382409956" sldId="301"/>
        </pc:sldMkLst>
        <pc:spChg chg="mod">
          <ac:chgData name="Sandy Willmott" userId="afbfdea5-1035-40bd-bc7d-58fc8477b223" providerId="ADAL" clId="{CE2623F9-7687-904F-A95F-6F9278F65770}" dt="2019-11-27T00:18:07.576" v="126" actId="20577"/>
          <ac:spMkLst>
            <pc:docMk/>
            <pc:sldMk cId="2382409956" sldId="301"/>
            <ac:spMk id="2" creationId="{E6B75AEC-831A-4A47-887D-BDDB17B6D86A}"/>
          </ac:spMkLst>
        </pc:spChg>
        <pc:spChg chg="mod">
          <ac:chgData name="Sandy Willmott" userId="afbfdea5-1035-40bd-bc7d-58fc8477b223" providerId="ADAL" clId="{CE2623F9-7687-904F-A95F-6F9278F65770}" dt="2019-11-27T00:17:17.510" v="120" actId="1036"/>
          <ac:spMkLst>
            <pc:docMk/>
            <pc:sldMk cId="2382409956" sldId="301"/>
            <ac:spMk id="9" creationId="{F4BE06FD-DD4F-40C1-8B7E-B1ED15A60E7E}"/>
          </ac:spMkLst>
        </pc:spChg>
      </pc:sldChg>
      <pc:sldChg chg="addSp delSp modSp delAnim">
        <pc:chgData name="Sandy Willmott" userId="afbfdea5-1035-40bd-bc7d-58fc8477b223" providerId="ADAL" clId="{CE2623F9-7687-904F-A95F-6F9278F65770}" dt="2019-11-27T00:29:04.185" v="288" actId="1076"/>
        <pc:sldMkLst>
          <pc:docMk/>
          <pc:sldMk cId="1331778372" sldId="316"/>
        </pc:sldMkLst>
        <pc:spChg chg="mod">
          <ac:chgData name="Sandy Willmott" userId="afbfdea5-1035-40bd-bc7d-58fc8477b223" providerId="ADAL" clId="{CE2623F9-7687-904F-A95F-6F9278F65770}" dt="2019-11-27T00:10:19.657" v="49" actId="948"/>
          <ac:spMkLst>
            <pc:docMk/>
            <pc:sldMk cId="1331778372" sldId="316"/>
            <ac:spMk id="2" creationId="{E2C0A49A-239B-49ED-AE9A-8FDF10F7405B}"/>
          </ac:spMkLst>
        </pc:spChg>
        <pc:spChg chg="mod">
          <ac:chgData name="Sandy Willmott" userId="afbfdea5-1035-40bd-bc7d-58fc8477b223" providerId="ADAL" clId="{CE2623F9-7687-904F-A95F-6F9278F65770}" dt="2019-11-27T00:27:22.842" v="271" actId="20577"/>
          <ac:spMkLst>
            <pc:docMk/>
            <pc:sldMk cId="1331778372" sldId="316"/>
            <ac:spMk id="8" creationId="{FBE7EC65-1A13-4767-ADC8-45090521BC69}"/>
          </ac:spMkLst>
        </pc:spChg>
        <pc:spChg chg="del mod">
          <ac:chgData name="Sandy Willmott" userId="afbfdea5-1035-40bd-bc7d-58fc8477b223" providerId="ADAL" clId="{CE2623F9-7687-904F-A95F-6F9278F65770}" dt="2019-11-27T00:27:26.991" v="272" actId="478"/>
          <ac:spMkLst>
            <pc:docMk/>
            <pc:sldMk cId="1331778372" sldId="316"/>
            <ac:spMk id="13" creationId="{2B753EFB-5489-4687-975B-4AFF02CE08BB}"/>
          </ac:spMkLst>
        </pc:spChg>
        <pc:picChg chg="add mod">
          <ac:chgData name="Sandy Willmott" userId="afbfdea5-1035-40bd-bc7d-58fc8477b223" providerId="ADAL" clId="{CE2623F9-7687-904F-A95F-6F9278F65770}" dt="2019-11-27T00:29:04.185" v="288" actId="1076"/>
          <ac:picMkLst>
            <pc:docMk/>
            <pc:sldMk cId="1331778372" sldId="316"/>
            <ac:picMk id="4" creationId="{E66CE36D-704C-EA40-B11B-EC832FD98A99}"/>
          </ac:picMkLst>
        </pc:picChg>
        <pc:picChg chg="add mod">
          <ac:chgData name="Sandy Willmott" userId="afbfdea5-1035-40bd-bc7d-58fc8477b223" providerId="ADAL" clId="{CE2623F9-7687-904F-A95F-6F9278F65770}" dt="2019-11-27T00:28:27.127" v="283" actId="1076"/>
          <ac:picMkLst>
            <pc:docMk/>
            <pc:sldMk cId="1331778372" sldId="316"/>
            <ac:picMk id="6" creationId="{B7E072F2-582A-FD4D-8DB3-5901BC8C173A}"/>
          </ac:picMkLst>
        </pc:picChg>
        <pc:picChg chg="add mod">
          <ac:chgData name="Sandy Willmott" userId="afbfdea5-1035-40bd-bc7d-58fc8477b223" providerId="ADAL" clId="{CE2623F9-7687-904F-A95F-6F9278F65770}" dt="2019-11-27T00:28:21.273" v="282" actId="1076"/>
          <ac:picMkLst>
            <pc:docMk/>
            <pc:sldMk cId="1331778372" sldId="316"/>
            <ac:picMk id="9" creationId="{AD4E8C46-D05A-FB4C-B848-90BE00CAEFB1}"/>
          </ac:picMkLst>
        </pc:picChg>
        <pc:picChg chg="add del mod">
          <ac:chgData name="Sandy Willmott" userId="afbfdea5-1035-40bd-bc7d-58fc8477b223" providerId="ADAL" clId="{CE2623F9-7687-904F-A95F-6F9278F65770}" dt="2019-11-27T00:28:36.034" v="285" actId="478"/>
          <ac:picMkLst>
            <pc:docMk/>
            <pc:sldMk cId="1331778372" sldId="316"/>
            <ac:picMk id="11" creationId="{6904175E-6C0D-234A-B607-331898CFAB93}"/>
          </ac:picMkLst>
        </pc:picChg>
        <pc:picChg chg="add del mod">
          <ac:chgData name="Sandy Willmott" userId="afbfdea5-1035-40bd-bc7d-58fc8477b223" providerId="ADAL" clId="{CE2623F9-7687-904F-A95F-6F9278F65770}" dt="2019-11-27T00:28:52.927" v="287" actId="478"/>
          <ac:picMkLst>
            <pc:docMk/>
            <pc:sldMk cId="1331778372" sldId="316"/>
            <ac:picMk id="14" creationId="{F285AE28-9446-1C49-BE86-B9B21FAC022C}"/>
          </ac:picMkLst>
        </pc:picChg>
      </pc:sldChg>
      <pc:sldChg chg="addSp delSp modSp delAnim modAnim">
        <pc:chgData name="Sandy Willmott" userId="afbfdea5-1035-40bd-bc7d-58fc8477b223" providerId="ADAL" clId="{CE2623F9-7687-904F-A95F-6F9278F65770}" dt="2019-11-27T00:25:42.647" v="240" actId="1076"/>
        <pc:sldMkLst>
          <pc:docMk/>
          <pc:sldMk cId="1188877794" sldId="317"/>
        </pc:sldMkLst>
        <pc:spChg chg="del">
          <ac:chgData name="Sandy Willmott" userId="afbfdea5-1035-40bd-bc7d-58fc8477b223" providerId="ADAL" clId="{CE2623F9-7687-904F-A95F-6F9278F65770}" dt="2019-11-27T00:25:13.184" v="233" actId="478"/>
          <ac:spMkLst>
            <pc:docMk/>
            <pc:sldMk cId="1188877794" sldId="317"/>
            <ac:spMk id="2" creationId="{E2C0A49A-239B-49ED-AE9A-8FDF10F7405B}"/>
          </ac:spMkLst>
        </pc:spChg>
        <pc:spChg chg="mod">
          <ac:chgData name="Sandy Willmott" userId="afbfdea5-1035-40bd-bc7d-58fc8477b223" providerId="ADAL" clId="{CE2623F9-7687-904F-A95F-6F9278F65770}" dt="2019-11-27T00:25:25.359" v="236" actId="164"/>
          <ac:spMkLst>
            <pc:docMk/>
            <pc:sldMk cId="1188877794" sldId="317"/>
            <ac:spMk id="5" creationId="{5ED19B95-F203-460C-B1EF-15620DEDD3D1}"/>
          </ac:spMkLst>
        </pc:spChg>
        <pc:spChg chg="mod">
          <ac:chgData name="Sandy Willmott" userId="afbfdea5-1035-40bd-bc7d-58fc8477b223" providerId="ADAL" clId="{CE2623F9-7687-904F-A95F-6F9278F65770}" dt="2019-11-27T00:25:25.359" v="236" actId="164"/>
          <ac:spMkLst>
            <pc:docMk/>
            <pc:sldMk cId="1188877794" sldId="317"/>
            <ac:spMk id="9" creationId="{E93378A3-EE83-4CEC-AEEA-D38CBD2DE423}"/>
          </ac:spMkLst>
        </pc:spChg>
        <pc:spChg chg="mod">
          <ac:chgData name="Sandy Willmott" userId="afbfdea5-1035-40bd-bc7d-58fc8477b223" providerId="ADAL" clId="{CE2623F9-7687-904F-A95F-6F9278F65770}" dt="2019-11-27T00:25:25.359" v="236" actId="164"/>
          <ac:spMkLst>
            <pc:docMk/>
            <pc:sldMk cId="1188877794" sldId="317"/>
            <ac:spMk id="10" creationId="{9F260AD4-D8FB-4BB0-AF0E-04F2CE89FF54}"/>
          </ac:spMkLst>
        </pc:spChg>
        <pc:grpChg chg="add mod">
          <ac:chgData name="Sandy Willmott" userId="afbfdea5-1035-40bd-bc7d-58fc8477b223" providerId="ADAL" clId="{CE2623F9-7687-904F-A95F-6F9278F65770}" dt="2019-11-27T00:25:42.647" v="240" actId="1076"/>
          <ac:grpSpMkLst>
            <pc:docMk/>
            <pc:sldMk cId="1188877794" sldId="317"/>
            <ac:grpSpMk id="4" creationId="{CF3B22AC-EEB1-E944-A8F5-0CB467DE474A}"/>
          </ac:grpSpMkLst>
        </pc:grpChg>
        <pc:picChg chg="mod">
          <ac:chgData name="Sandy Willmott" userId="afbfdea5-1035-40bd-bc7d-58fc8477b223" providerId="ADAL" clId="{CE2623F9-7687-904F-A95F-6F9278F65770}" dt="2019-11-27T00:25:25.359" v="236" actId="164"/>
          <ac:picMkLst>
            <pc:docMk/>
            <pc:sldMk cId="1188877794" sldId="317"/>
            <ac:picMk id="3" creationId="{F38CEA78-D570-4009-B473-FC290681465E}"/>
          </ac:picMkLst>
        </pc:picChg>
      </pc:sldChg>
      <pc:sldChg chg="addSp modSp modAnim">
        <pc:chgData name="Sandy Willmott" userId="afbfdea5-1035-40bd-bc7d-58fc8477b223" providerId="ADAL" clId="{CE2623F9-7687-904F-A95F-6F9278F65770}" dt="2019-11-27T00:26:17.144" v="243" actId="1076"/>
        <pc:sldMkLst>
          <pc:docMk/>
          <pc:sldMk cId="1077796489" sldId="318"/>
        </pc:sldMkLst>
        <pc:spChg chg="mod">
          <ac:chgData name="Sandy Willmott" userId="afbfdea5-1035-40bd-bc7d-58fc8477b223" providerId="ADAL" clId="{CE2623F9-7687-904F-A95F-6F9278F65770}" dt="2019-11-27T00:26:10.180" v="241" actId="164"/>
          <ac:spMkLst>
            <pc:docMk/>
            <pc:sldMk cId="1077796489" sldId="318"/>
            <ac:spMk id="9" creationId="{E93378A3-EE83-4CEC-AEEA-D38CBD2DE423}"/>
          </ac:spMkLst>
        </pc:spChg>
        <pc:spChg chg="mod">
          <ac:chgData name="Sandy Willmott" userId="afbfdea5-1035-40bd-bc7d-58fc8477b223" providerId="ADAL" clId="{CE2623F9-7687-904F-A95F-6F9278F65770}" dt="2019-11-27T00:26:10.180" v="241" actId="164"/>
          <ac:spMkLst>
            <pc:docMk/>
            <pc:sldMk cId="1077796489" sldId="318"/>
            <ac:spMk id="10" creationId="{9F260AD4-D8FB-4BB0-AF0E-04F2CE89FF54}"/>
          </ac:spMkLst>
        </pc:spChg>
        <pc:grpChg chg="add mod">
          <ac:chgData name="Sandy Willmott" userId="afbfdea5-1035-40bd-bc7d-58fc8477b223" providerId="ADAL" clId="{CE2623F9-7687-904F-A95F-6F9278F65770}" dt="2019-11-27T00:26:17.144" v="243" actId="1076"/>
          <ac:grpSpMkLst>
            <pc:docMk/>
            <pc:sldMk cId="1077796489" sldId="318"/>
            <ac:grpSpMk id="2" creationId="{8EB066FE-ACD5-664F-A84A-036B2BC77DD7}"/>
          </ac:grpSpMkLst>
        </pc:grpChg>
        <pc:picChg chg="mod">
          <ac:chgData name="Sandy Willmott" userId="afbfdea5-1035-40bd-bc7d-58fc8477b223" providerId="ADAL" clId="{CE2623F9-7687-904F-A95F-6F9278F65770}" dt="2019-11-27T00:26:10.180" v="241" actId="164"/>
          <ac:picMkLst>
            <pc:docMk/>
            <pc:sldMk cId="1077796489" sldId="318"/>
            <ac:picMk id="4" creationId="{37A0F88E-5AA0-4562-A914-17C8F18AC2ED}"/>
          </ac:picMkLst>
        </pc:picChg>
      </pc:sldChg>
      <pc:sldChg chg="modSp modAnim">
        <pc:chgData name="Sandy Willmott" userId="afbfdea5-1035-40bd-bc7d-58fc8477b223" providerId="ADAL" clId="{CE2623F9-7687-904F-A95F-6F9278F65770}" dt="2019-11-27T00:08:16.719" v="48" actId="1076"/>
        <pc:sldMkLst>
          <pc:docMk/>
          <pc:sldMk cId="111378299" sldId="362"/>
        </pc:sldMkLst>
        <pc:spChg chg="mod">
          <ac:chgData name="Sandy Willmott" userId="afbfdea5-1035-40bd-bc7d-58fc8477b223" providerId="ADAL" clId="{CE2623F9-7687-904F-A95F-6F9278F65770}" dt="2019-11-27T00:08:16.719" v="48" actId="1076"/>
          <ac:spMkLst>
            <pc:docMk/>
            <pc:sldMk cId="111378299" sldId="362"/>
            <ac:spMk id="3" creationId="{00000000-0000-0000-0000-000000000000}"/>
          </ac:spMkLst>
        </pc:spChg>
      </pc:sldChg>
      <pc:sldChg chg="addSp delSp modSp add delAnim">
        <pc:chgData name="Sandy Willmott" userId="afbfdea5-1035-40bd-bc7d-58fc8477b223" providerId="ADAL" clId="{CE2623F9-7687-904F-A95F-6F9278F65770}" dt="2019-11-27T00:21:55.703" v="202" actId="1076"/>
        <pc:sldMkLst>
          <pc:docMk/>
          <pc:sldMk cId="1676967617" sldId="402"/>
        </pc:sldMkLst>
        <pc:spChg chg="mod">
          <ac:chgData name="Sandy Willmott" userId="afbfdea5-1035-40bd-bc7d-58fc8477b223" providerId="ADAL" clId="{CE2623F9-7687-904F-A95F-6F9278F65770}" dt="2019-11-27T00:21:53.526" v="201" actId="1076"/>
          <ac:spMkLst>
            <pc:docMk/>
            <pc:sldMk cId="1676967617" sldId="402"/>
            <ac:spMk id="2" creationId="{E2C0A49A-239B-49ED-AE9A-8FDF10F7405B}"/>
          </ac:spMkLst>
        </pc:spChg>
        <pc:spChg chg="mod">
          <ac:chgData name="Sandy Willmott" userId="afbfdea5-1035-40bd-bc7d-58fc8477b223" providerId="ADAL" clId="{CE2623F9-7687-904F-A95F-6F9278F65770}" dt="2019-11-27T00:19:43.162" v="167" actId="20577"/>
          <ac:spMkLst>
            <pc:docMk/>
            <pc:sldMk cId="1676967617" sldId="402"/>
            <ac:spMk id="8" creationId="{FBE7EC65-1A13-4767-ADC8-45090521BC69}"/>
          </ac:spMkLst>
        </pc:spChg>
        <pc:spChg chg="del">
          <ac:chgData name="Sandy Willmott" userId="afbfdea5-1035-40bd-bc7d-58fc8477b223" providerId="ADAL" clId="{CE2623F9-7687-904F-A95F-6F9278F65770}" dt="2019-11-27T00:19:52.271" v="168" actId="478"/>
          <ac:spMkLst>
            <pc:docMk/>
            <pc:sldMk cId="1676967617" sldId="402"/>
            <ac:spMk id="13" creationId="{2B753EFB-5489-4687-975B-4AFF02CE08BB}"/>
          </ac:spMkLst>
        </pc:spChg>
        <pc:picChg chg="add mod">
          <ac:chgData name="Sandy Willmott" userId="afbfdea5-1035-40bd-bc7d-58fc8477b223" providerId="ADAL" clId="{CE2623F9-7687-904F-A95F-6F9278F65770}" dt="2019-11-27T00:21:55.703" v="202" actId="1076"/>
          <ac:picMkLst>
            <pc:docMk/>
            <pc:sldMk cId="1676967617" sldId="402"/>
            <ac:picMk id="4" creationId="{62DC0562-8A1B-564F-8260-8AF9136C0052}"/>
          </ac:picMkLst>
        </pc:picChg>
      </pc:sldChg>
      <pc:sldChg chg="addSp delSp modSp add ord">
        <pc:chgData name="Sandy Willmott" userId="afbfdea5-1035-40bd-bc7d-58fc8477b223" providerId="ADAL" clId="{CE2623F9-7687-904F-A95F-6F9278F65770}" dt="2019-11-27T00:24:36.980" v="232"/>
        <pc:sldMkLst>
          <pc:docMk/>
          <pc:sldMk cId="1866510947" sldId="403"/>
        </pc:sldMkLst>
        <pc:spChg chg="mod">
          <ac:chgData name="Sandy Willmott" userId="afbfdea5-1035-40bd-bc7d-58fc8477b223" providerId="ADAL" clId="{CE2623F9-7687-904F-A95F-6F9278F65770}" dt="2019-11-27T00:22:29.113" v="224" actId="1037"/>
          <ac:spMkLst>
            <pc:docMk/>
            <pc:sldMk cId="1866510947" sldId="403"/>
            <ac:spMk id="2" creationId="{E2C0A49A-239B-49ED-AE9A-8FDF10F7405B}"/>
          </ac:spMkLst>
        </pc:spChg>
        <pc:picChg chg="del">
          <ac:chgData name="Sandy Willmott" userId="afbfdea5-1035-40bd-bc7d-58fc8477b223" providerId="ADAL" clId="{CE2623F9-7687-904F-A95F-6F9278F65770}" dt="2019-11-27T00:23:16.227" v="225" actId="478"/>
          <ac:picMkLst>
            <pc:docMk/>
            <pc:sldMk cId="1866510947" sldId="403"/>
            <ac:picMk id="4" creationId="{62DC0562-8A1B-564F-8260-8AF9136C0052}"/>
          </ac:picMkLst>
        </pc:picChg>
        <pc:picChg chg="add mod">
          <ac:chgData name="Sandy Willmott" userId="afbfdea5-1035-40bd-bc7d-58fc8477b223" providerId="ADAL" clId="{CE2623F9-7687-904F-A95F-6F9278F65770}" dt="2019-11-27T00:23:50.148" v="231" actId="1076"/>
          <ac:picMkLst>
            <pc:docMk/>
            <pc:sldMk cId="1866510947" sldId="403"/>
            <ac:picMk id="5" creationId="{8B18E689-7823-054E-9B43-61D9DDC013EF}"/>
          </ac:picMkLst>
        </pc:picChg>
      </pc:sldChg>
      <pc:sldChg chg="add">
        <pc:chgData name="Sandy Willmott" userId="afbfdea5-1035-40bd-bc7d-58fc8477b223" providerId="ADAL" clId="{CE2623F9-7687-904F-A95F-6F9278F65770}" dt="2019-11-27T00:27:11.636" v="244"/>
        <pc:sldMkLst>
          <pc:docMk/>
          <pc:sldMk cId="909190230" sldId="4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748E2-9CEA-0D4E-B0D6-841153D90841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E3CDB-FC2D-5040-B73D-02397B0DF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09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243F853C-2ADE-4E4F-B292-5FA6C74E8683}" type="slidenum">
              <a:rPr lang="en-GB" altLang="ja-JP" sz="1200">
                <a:cs typeface="Droid Sans" charset="0"/>
              </a:rPr>
              <a:pPr>
                <a:defRPr/>
              </a:pPr>
              <a:t>1</a:t>
            </a:fld>
            <a:endParaRPr lang="en-GB" altLang="ja-JP" sz="1200">
              <a:cs typeface="Droid Sans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ChangeArrowheads="1"/>
          </p:cNvSpPr>
          <p:nvPr/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ja-JP" alt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8D57806D-D4E6-BC47-B50B-43BE67DFF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2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E3CDB-FC2D-5040-B73D-02397B0DFC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4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Limited express: </a:t>
            </a:r>
            <a:r>
              <a:rPr lang="en-US" dirty="0" err="1"/>
              <a:t>tokkyuu</a:t>
            </a:r>
            <a:r>
              <a:rPr lang="en-US" dirty="0"/>
              <a:t>.       Express: </a:t>
            </a:r>
            <a:r>
              <a:rPr lang="en-US" dirty="0" err="1"/>
              <a:t>kyuuko</a:t>
            </a:r>
            <a:r>
              <a:rPr lang="en-US" dirty="0"/>
              <a:t>.    Rapid: </a:t>
            </a:r>
            <a:r>
              <a:rPr lang="en-US" dirty="0" err="1"/>
              <a:t>kaisoku</a:t>
            </a:r>
            <a:r>
              <a:rPr lang="en-US" dirty="0"/>
              <a:t>         Local:</a:t>
            </a:r>
            <a:r>
              <a:rPr lang="en-US" baseline="0" dirty="0"/>
              <a:t> </a:t>
            </a:r>
            <a:r>
              <a:rPr lang="en-US" baseline="0" dirty="0" err="1"/>
              <a:t>futsuu</a:t>
            </a:r>
            <a:r>
              <a:rPr lang="en-US" baseline="0" dirty="0"/>
              <a:t>.        Here: green is next, then orange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E3CDB-FC2D-5040-B73D-02397B0DFCB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2BD4-770D-4BA6-8A52-54CBAD9499BC}" type="datetime1">
              <a:rPr lang="en-US" altLang="ja-JP" smtClean="0"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5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B6AC-0672-4F30-92D1-F81D7FFA2051}" type="datetime1">
              <a:rPr lang="en-US" altLang="ja-JP" smtClean="0"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0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F5DA-6A80-4875-857D-F7991E6E0759}" type="datetime1">
              <a:rPr lang="en-US" altLang="ja-JP" smtClean="0"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5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F8240-FF16-4111-BAE7-4A732C285985}" type="datetime1">
              <a:rPr lang="en-US" altLang="ja-JP" smtClean="0"/>
              <a:t>11/28/2019</a:t>
            </a:fld>
            <a:endParaRPr lang="en-GB" altLang="ja-JP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E88BF-D4EA-5B41-97D7-8E4B834F49D5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37388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5802-4AA0-4E7D-A1F6-BA41000FFF09}" type="datetime1">
              <a:rPr lang="en-US" altLang="ja-JP" smtClean="0"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85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F927-5491-44E6-BF1F-F58BD32BB3E4}" type="datetime1">
              <a:rPr lang="en-US" altLang="ja-JP" smtClean="0"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6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85388-8BF2-4DCD-B633-23C8132DBF66}" type="datetime1">
              <a:rPr lang="en-US" altLang="ja-JP" smtClean="0"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6F59E-2184-4B32-98E8-7E46AFE74EB1}" type="datetime1">
              <a:rPr lang="en-US" altLang="ja-JP" smtClean="0"/>
              <a:t>11/28/2019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9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C7D1A-F6B7-4551-B980-C00BCE33B3B0}" type="datetime1">
              <a:rPr lang="en-US" altLang="ja-JP" smtClean="0"/>
              <a:t>11/28/2019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41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A3A2-4D49-423F-9162-1CF9DCA1D471}" type="datetime1">
              <a:rPr lang="en-US" altLang="ja-JP" smtClean="0"/>
              <a:t>11/28/2019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9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E391-9BEF-4F50-A5C9-B3E4E731B4A9}" type="datetime1">
              <a:rPr lang="en-US" altLang="ja-JP" smtClean="0"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E262-13C3-415C-BFFE-B85B7DEB114D}" type="datetime1">
              <a:rPr lang="en-US" altLang="ja-JP" smtClean="0"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5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5E1E9-081E-42BC-A0DF-BB0FEC90F99D}" type="datetime1">
              <a:rPr lang="en-US" altLang="ja-JP" smtClean="0"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F99C-542A-8D45-A2BE-18862FA30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2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Zwcv7TLZho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E7kor5nHtZQ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jreast.co.jp/e/routemaps/tohokushinkansen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2BAA7F-EA00-0142-8291-D8DFE01B6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555" y="0"/>
            <a:ext cx="10284366" cy="6833911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5508678" y="5204554"/>
            <a:ext cx="3415938" cy="134185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200"/>
              </a:spcBef>
              <a:buNone/>
            </a:pPr>
            <a:endParaRPr lang="en-US" sz="1000" dirty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Intermediate Class</a:t>
            </a:r>
            <a:endParaRPr lang="en-US" dirty="0">
              <a:solidFill>
                <a:srgbClr val="FF0000"/>
              </a:solidFill>
              <a:cs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Session 08</a:t>
            </a:r>
            <a:endParaRPr lang="en-US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idx="12"/>
          </p:nvPr>
        </p:nvSpPr>
        <p:spPr>
          <a:xfrm>
            <a:off x="6519746" y="6363848"/>
            <a:ext cx="2133600" cy="365125"/>
          </a:xfrm>
        </p:spPr>
        <p:txBody>
          <a:bodyPr/>
          <a:lstStyle/>
          <a:p>
            <a:pPr>
              <a:defRPr/>
            </a:pPr>
            <a:fld id="{612E88BF-D4EA-5B41-97D7-8E4B834F49D5}" type="slidenum">
              <a:rPr lang="en-GB" altLang="ja-JP" smtClean="0"/>
              <a:pPr>
                <a:defRPr/>
              </a:pPr>
              <a:t>1</a:t>
            </a:fld>
            <a:endParaRPr lang="en-GB" altLang="ja-JP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ABE299-A38B-D04E-AB76-F9FD63080471}"/>
              </a:ext>
            </a:extLst>
          </p:cNvPr>
          <p:cNvGrpSpPr/>
          <p:nvPr/>
        </p:nvGrpSpPr>
        <p:grpSpPr>
          <a:xfrm>
            <a:off x="224471" y="5257057"/>
            <a:ext cx="3789968" cy="1289353"/>
            <a:chOff x="347134" y="0"/>
            <a:chExt cx="3789968" cy="12893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13D870A-B27C-4819-A6FB-F065D34E81C9}"/>
                </a:ext>
              </a:extLst>
            </p:cNvPr>
            <p:cNvSpPr/>
            <p:nvPr/>
          </p:nvSpPr>
          <p:spPr>
            <a:xfrm>
              <a:off x="347134" y="0"/>
              <a:ext cx="3789968" cy="128935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6E61C7C-5A59-EB44-9F1F-F09F24BE1811}"/>
                </a:ext>
              </a:extLst>
            </p:cNvPr>
            <p:cNvGrpSpPr/>
            <p:nvPr/>
          </p:nvGrpSpPr>
          <p:grpSpPr>
            <a:xfrm>
              <a:off x="519976" y="105338"/>
              <a:ext cx="3444283" cy="1083657"/>
              <a:chOff x="575733" y="111631"/>
              <a:chExt cx="3444283" cy="1083657"/>
            </a:xfrm>
          </p:grpSpPr>
          <p:pic>
            <p:nvPicPr>
              <p:cNvPr id="7" name="Picture 7" descr="A close up of a logo&#10;&#10;Description generated with very high confidence">
                <a:extLst>
                  <a:ext uri="{FF2B5EF4-FFF2-40B4-BE49-F238E27FC236}">
                    <a16:creationId xmlns:a16="http://schemas.microsoft.com/office/drawing/2014/main" xmlns="" id="{23D4D505-9B81-48F5-80A3-96BDB462F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733" y="188178"/>
                <a:ext cx="947058" cy="925092"/>
              </a:xfrm>
              <a:prstGeom prst="rect">
                <a:avLst/>
              </a:prstGeom>
            </p:spPr>
          </p:pic>
          <p:sp>
            <p:nvSpPr>
              <p:cNvPr id="11" name="Text Box 2">
                <a:extLst>
                  <a:ext uri="{FF2B5EF4-FFF2-40B4-BE49-F238E27FC236}">
                    <a16:creationId xmlns:a16="http://schemas.microsoft.com/office/drawing/2014/main" xmlns="" id="{3813C5DD-899F-42D8-B650-D71C598C44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0004" y="568706"/>
                <a:ext cx="1505362" cy="6265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639" tIns="95681" rIns="81639" bIns="40820" anchor="t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3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roid San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5pPr>
                <a:lvl6pPr defTabSz="449263" eaLnBrk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6pPr>
                <a:lvl7pPr defTabSz="449263" eaLnBrk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7pPr>
                <a:lvl8pPr defTabSz="449263" eaLnBrk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8pPr>
                <a:lvl9pPr defTabSz="449263" eaLnBrk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rgbClr val="000000"/>
                    </a:solidFill>
                    <a:latin typeface="Arial" charset="0"/>
                    <a:ea typeface="Droid Sans" charset="0"/>
                    <a:cs typeface="Droid Sans" charset="0"/>
                  </a:defRPr>
                </a:lvl9pPr>
              </a:lstStyle>
              <a:p>
                <a:pPr>
                  <a:lnSpc>
                    <a:spcPct val="94000"/>
                  </a:lnSpc>
                  <a:buSzPct val="100000"/>
                  <a:defRPr/>
                </a:pPr>
                <a:r>
                  <a:rPr lang="zh-CN" altLang="en-US" dirty="0">
                    <a:latin typeface="Arial"/>
                    <a:ea typeface="宋体" charset="0"/>
                    <a:cs typeface="Arial"/>
                  </a:rPr>
                  <a:t>日本語</a:t>
                </a:r>
              </a:p>
            </p:txBody>
          </p:sp>
          <p:sp>
            <p:nvSpPr>
              <p:cNvPr id="9" name="Subtitle 2"/>
              <p:cNvSpPr txBox="1">
                <a:spLocks/>
              </p:cNvSpPr>
              <p:nvPr/>
            </p:nvSpPr>
            <p:spPr>
              <a:xfrm>
                <a:off x="1522791" y="111631"/>
                <a:ext cx="2497225" cy="539093"/>
              </a:xfrm>
              <a:prstGeom prst="rect">
                <a:avLst/>
              </a:prstGeom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CES Japanese</a:t>
                </a:r>
                <a:endParaRPr lang="en-US" dirty="0"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5043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9E19F85-2D36-4EA7-82A2-B162A950F7FB}"/>
              </a:ext>
            </a:extLst>
          </p:cNvPr>
          <p:cNvSpPr/>
          <p:nvPr/>
        </p:nvSpPr>
        <p:spPr>
          <a:xfrm>
            <a:off x="6485900" y="205336"/>
            <a:ext cx="2658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/>
              <a:t>〜</a:t>
            </a:r>
            <a:r>
              <a:rPr lang="en-GB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くれる</a:t>
            </a:r>
            <a:endParaRPr lang="en-GB" sz="44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DA9BBB6-1DE2-4A5C-9960-324E6DA0521E}"/>
              </a:ext>
            </a:extLst>
          </p:cNvPr>
          <p:cNvGrpSpPr/>
          <p:nvPr/>
        </p:nvGrpSpPr>
        <p:grpSpPr>
          <a:xfrm>
            <a:off x="0" y="590056"/>
            <a:ext cx="9275101" cy="6051696"/>
            <a:chOff x="0" y="403152"/>
            <a:chExt cx="9275101" cy="60516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DB14AA35-30EB-47B2-82AA-4B0A3D549D02}"/>
                </a:ext>
              </a:extLst>
            </p:cNvPr>
            <p:cNvGrpSpPr/>
            <p:nvPr/>
          </p:nvGrpSpPr>
          <p:grpSpPr>
            <a:xfrm>
              <a:off x="0" y="403152"/>
              <a:ext cx="9275101" cy="6051696"/>
              <a:chOff x="2425366" y="208427"/>
              <a:chExt cx="6849735" cy="4583296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307C7BA8-9A5A-4AAD-A488-DC27963E81EF}"/>
                  </a:ext>
                </a:extLst>
              </p:cNvPr>
              <p:cNvSpPr/>
              <p:nvPr/>
            </p:nvSpPr>
            <p:spPr>
              <a:xfrm rot="1285458">
                <a:off x="2600688" y="875274"/>
                <a:ext cx="4284026" cy="2887890"/>
              </a:xfrm>
              <a:prstGeom prst="ellipse">
                <a:avLst/>
              </a:prstGeom>
              <a:noFill/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xmlns="" id="{128FD03B-0427-40F3-94B0-D372D586ABF1}"/>
                  </a:ext>
                </a:extLst>
              </p:cNvPr>
              <p:cNvSpPr/>
              <p:nvPr/>
            </p:nvSpPr>
            <p:spPr>
              <a:xfrm>
                <a:off x="2799471" y="970670"/>
                <a:ext cx="1772529" cy="1589650"/>
              </a:xfrm>
              <a:prstGeom prst="ellipse">
                <a:avLst/>
              </a:prstGeom>
              <a:noFill/>
              <a:ln w="762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72F4F28E-0039-4B0A-A4D2-D367616AA275}"/>
                  </a:ext>
                </a:extLst>
              </p:cNvPr>
              <p:cNvSpPr/>
              <p:nvPr/>
            </p:nvSpPr>
            <p:spPr>
              <a:xfrm rot="1285458">
                <a:off x="2425366" y="208427"/>
                <a:ext cx="6849735" cy="4583296"/>
              </a:xfrm>
              <a:prstGeom prst="ellipse">
                <a:avLst/>
              </a:prstGeom>
              <a:noFill/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600C1BE-763F-4BB0-AB42-BDDE130575E3}"/>
                </a:ext>
              </a:extLst>
            </p:cNvPr>
            <p:cNvSpPr/>
            <p:nvPr/>
          </p:nvSpPr>
          <p:spPr>
            <a:xfrm>
              <a:off x="1191117" y="1905076"/>
              <a:ext cx="103105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6600" dirty="0"/>
                <a:t>私</a:t>
              </a:r>
              <a:endParaRPr lang="en-GB" sz="66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A5CF094-5ED1-4136-BE07-D33C88E6B850}"/>
                </a:ext>
              </a:extLst>
            </p:cNvPr>
            <p:cNvSpPr/>
            <p:nvPr/>
          </p:nvSpPr>
          <p:spPr>
            <a:xfrm>
              <a:off x="4457936" y="3947877"/>
              <a:ext cx="6976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/>
                <a:t>兄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059AFA0-E577-4996-9139-6DC9A2AD0633}"/>
                </a:ext>
              </a:extLst>
            </p:cNvPr>
            <p:cNvSpPr/>
            <p:nvPr/>
          </p:nvSpPr>
          <p:spPr>
            <a:xfrm>
              <a:off x="2784324" y="3824083"/>
              <a:ext cx="6976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/>
                <a:t>母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A4C2D28-203C-4FA1-92DE-1B8BE1BB347B}"/>
                </a:ext>
              </a:extLst>
            </p:cNvPr>
            <p:cNvSpPr/>
            <p:nvPr/>
          </p:nvSpPr>
          <p:spPr>
            <a:xfrm>
              <a:off x="3481951" y="2331579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4000" dirty="0"/>
                <a:t>友達</a:t>
              </a:r>
              <a:endParaRPr lang="en-GB" sz="4000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6E0DA97C-A6F4-460B-9F19-4AADA3AE6E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54526" y="2932027"/>
              <a:ext cx="793856" cy="107199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D4BF6446-588C-45F0-B828-0DBD1401C7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85902" y="2190049"/>
              <a:ext cx="996049" cy="35771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814411F1-C715-4039-99AC-1AECE359032D}"/>
                </a:ext>
              </a:extLst>
            </p:cNvPr>
            <p:cNvSpPr/>
            <p:nvPr/>
          </p:nvSpPr>
          <p:spPr>
            <a:xfrm>
              <a:off x="5557899" y="5439698"/>
              <a:ext cx="1826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dirty="0" err="1"/>
                <a:t>山本さん</a:t>
              </a:r>
              <a:endParaRPr lang="en-GB" sz="32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E2543A89-CE7D-42F1-885B-C9178A883F3A}"/>
                </a:ext>
              </a:extLst>
            </p:cNvPr>
            <p:cNvSpPr/>
            <p:nvPr/>
          </p:nvSpPr>
          <p:spPr>
            <a:xfrm>
              <a:off x="6542131" y="2743925"/>
              <a:ext cx="221406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/>
                <a:t>  い  しゃ</a:t>
              </a:r>
              <a:endParaRPr lang="en-GB" altLang="ja-JP" dirty="0"/>
            </a:p>
            <a:p>
              <a:r>
                <a:rPr lang="ja-JP" altLang="en-US" sz="3200" dirty="0"/>
                <a:t>お医者</a:t>
              </a:r>
              <a:r>
                <a:rPr lang="en-GB" sz="3200" dirty="0" err="1"/>
                <a:t>さん</a:t>
              </a:r>
              <a:endParaRPr lang="en-GB" sz="3200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88B29BB1-9161-4C6C-82EF-BABD6A7918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22168" y="2862494"/>
              <a:ext cx="3327684" cy="2914167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0FA5FD5A-D155-467F-ACED-048D90EE57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85902" y="1912692"/>
              <a:ext cx="3969434" cy="722957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45896">
            <a:off x="2502451" y="2384791"/>
            <a:ext cx="1914137" cy="239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58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B75AEC-831A-4A47-887D-BDDB17B6D86A}"/>
              </a:ext>
            </a:extLst>
          </p:cNvPr>
          <p:cNvSpPr/>
          <p:nvPr/>
        </p:nvSpPr>
        <p:spPr>
          <a:xfrm>
            <a:off x="130303" y="4492575"/>
            <a:ext cx="5578771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accent1"/>
                </a:solidFill>
              </a:rPr>
              <a:t>友達</a:t>
            </a:r>
            <a:r>
              <a:rPr lang="ja-JP" altLang="en-US" sz="2800" u="sng" dirty="0">
                <a:solidFill>
                  <a:schemeClr val="accent1"/>
                </a:solidFill>
              </a:rPr>
              <a:t>は</a:t>
            </a:r>
            <a:r>
              <a:rPr lang="ja-JP" altLang="en-US" sz="2800" dirty="0">
                <a:solidFill>
                  <a:schemeClr val="accent3"/>
                </a:solidFill>
              </a:rPr>
              <a:t>私</a:t>
            </a:r>
            <a:r>
              <a:rPr lang="ja-JP" altLang="en-US" sz="2800" u="sng" dirty="0">
                <a:solidFill>
                  <a:schemeClr val="accent3"/>
                </a:solidFill>
              </a:rPr>
              <a:t>に</a:t>
            </a:r>
            <a:r>
              <a:rPr lang="ja-JP" altLang="en-US" sz="2800" dirty="0">
                <a:solidFill>
                  <a:schemeClr val="tx1"/>
                </a:solidFill>
              </a:rPr>
              <a:t>腕時計</a:t>
            </a:r>
            <a:r>
              <a:rPr lang="ja-JP" altLang="en-US" sz="2800" dirty="0"/>
              <a:t>を</a:t>
            </a:r>
            <a:r>
              <a:rPr lang="ja-JP" altLang="en-US" sz="2800" dirty="0">
                <a:solidFill>
                  <a:schemeClr val="tx1"/>
                </a:solidFill>
              </a:rPr>
              <a:t>くれました</a:t>
            </a:r>
            <a:r>
              <a:rPr lang="ja-JP" altLang="en-US" sz="2800" dirty="0"/>
              <a:t>。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>
                <a:solidFill>
                  <a:schemeClr val="accent1"/>
                </a:solidFill>
              </a:rPr>
              <a:t>兄</a:t>
            </a:r>
            <a:r>
              <a:rPr lang="ja-JP" altLang="en-US" sz="2800" u="sng" dirty="0">
                <a:solidFill>
                  <a:schemeClr val="accent1"/>
                </a:solidFill>
              </a:rPr>
              <a:t>は</a:t>
            </a:r>
            <a:r>
              <a:rPr lang="ja-JP" altLang="en-US" sz="2800" dirty="0">
                <a:solidFill>
                  <a:srgbClr val="92D050"/>
                </a:solidFill>
              </a:rPr>
              <a:t>私</a:t>
            </a:r>
            <a:r>
              <a:rPr lang="ja-JP" altLang="en-US" sz="2800" u="sng" dirty="0">
                <a:solidFill>
                  <a:srgbClr val="92D050"/>
                </a:solidFill>
              </a:rPr>
              <a:t>に</a:t>
            </a:r>
            <a:r>
              <a:rPr lang="ja-JP" altLang="en-US" sz="2800" dirty="0"/>
              <a:t>プレゼントを</a:t>
            </a:r>
            <a:r>
              <a:rPr lang="ja-JP" altLang="en-US" sz="2800" dirty="0">
                <a:solidFill>
                  <a:schemeClr val="tx1"/>
                </a:solidFill>
              </a:rPr>
              <a:t>くれました</a:t>
            </a:r>
            <a:r>
              <a:rPr lang="ja-JP" altLang="en-US" sz="2800" dirty="0"/>
              <a:t>。</a:t>
            </a:r>
            <a:endParaRPr lang="en-GB" altLang="ja-JP" sz="2800" dirty="0"/>
          </a:p>
          <a:p>
            <a:endParaRPr lang="en-GB" altLang="ja-JP" sz="2800" dirty="0"/>
          </a:p>
          <a:p>
            <a:r>
              <a:rPr lang="en-GB" sz="2800" dirty="0" err="1">
                <a:solidFill>
                  <a:schemeClr val="accent2"/>
                </a:solidFill>
              </a:rPr>
              <a:t>山本さん</a:t>
            </a:r>
            <a:r>
              <a:rPr lang="ja-JP" altLang="en-US" sz="2800" u="sng" dirty="0">
                <a:solidFill>
                  <a:schemeClr val="accent2"/>
                </a:solidFill>
              </a:rPr>
              <a:t>は</a:t>
            </a:r>
            <a:r>
              <a:rPr lang="ja-JP" altLang="en-US" sz="2800" dirty="0"/>
              <a:t>指輪を</a:t>
            </a:r>
            <a:r>
              <a:rPr lang="ja-JP" altLang="en-US" sz="2800" dirty="0">
                <a:solidFill>
                  <a:srgbClr val="92D050"/>
                </a:solidFill>
              </a:rPr>
              <a:t>私</a:t>
            </a:r>
            <a:r>
              <a:rPr lang="ja-JP" altLang="en-US" sz="2800" u="sng" dirty="0">
                <a:solidFill>
                  <a:srgbClr val="92D050"/>
                </a:solidFill>
              </a:rPr>
              <a:t>に</a:t>
            </a:r>
            <a:r>
              <a:rPr lang="ja-JP" altLang="en-US" sz="2800" dirty="0"/>
              <a:t>くれました。</a:t>
            </a:r>
            <a:endParaRPr lang="en-GB" altLang="ja-JP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6CBC8D4-679F-4C2C-AC0E-C83CDF1BB00D}"/>
              </a:ext>
            </a:extLst>
          </p:cNvPr>
          <p:cNvSpPr/>
          <p:nvPr/>
        </p:nvSpPr>
        <p:spPr>
          <a:xfrm>
            <a:off x="28829" y="182432"/>
            <a:ext cx="265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/>
              <a:t>〜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くれる</a:t>
            </a:r>
            <a:endParaRPr lang="en-GB" sz="40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913" y="0"/>
            <a:ext cx="6737680" cy="500461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184" y="1346903"/>
            <a:ext cx="1937513" cy="208041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49257" y="2125498"/>
            <a:ext cx="68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2D76844-8807-164E-BAC4-0DB9B6AF43D8}"/>
              </a:ext>
            </a:extLst>
          </p:cNvPr>
          <p:cNvSpPr/>
          <p:nvPr/>
        </p:nvSpPr>
        <p:spPr>
          <a:xfrm>
            <a:off x="1940634" y="5940891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ゆびわ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528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9E19F85-2D36-4EA7-82A2-B162A950F7FB}"/>
              </a:ext>
            </a:extLst>
          </p:cNvPr>
          <p:cNvSpPr/>
          <p:nvPr/>
        </p:nvSpPr>
        <p:spPr>
          <a:xfrm>
            <a:off x="6485900" y="205336"/>
            <a:ext cx="2658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/>
              <a:t>〜</a:t>
            </a:r>
            <a:r>
              <a:rPr lang="en-GB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あげる</a:t>
            </a:r>
            <a:endParaRPr lang="en-GB" sz="4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2E22FD-7F52-4212-9D8A-802A26555E24}"/>
              </a:ext>
            </a:extLst>
          </p:cNvPr>
          <p:cNvGrpSpPr/>
          <p:nvPr/>
        </p:nvGrpSpPr>
        <p:grpSpPr>
          <a:xfrm>
            <a:off x="0" y="403152"/>
            <a:ext cx="9275101" cy="6051696"/>
            <a:chOff x="0" y="403152"/>
            <a:chExt cx="9275101" cy="605169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9DA9BBB6-1DE2-4A5C-9960-324E6DA0521E}"/>
                </a:ext>
              </a:extLst>
            </p:cNvPr>
            <p:cNvGrpSpPr/>
            <p:nvPr/>
          </p:nvGrpSpPr>
          <p:grpSpPr>
            <a:xfrm>
              <a:off x="0" y="403152"/>
              <a:ext cx="9275101" cy="6051696"/>
              <a:chOff x="0" y="403152"/>
              <a:chExt cx="9275101" cy="605169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DB14AA35-30EB-47B2-82AA-4B0A3D549D02}"/>
                  </a:ext>
                </a:extLst>
              </p:cNvPr>
              <p:cNvGrpSpPr/>
              <p:nvPr/>
            </p:nvGrpSpPr>
            <p:grpSpPr>
              <a:xfrm>
                <a:off x="0" y="403152"/>
                <a:ext cx="9275101" cy="6051696"/>
                <a:chOff x="2425366" y="208427"/>
                <a:chExt cx="6849735" cy="4583296"/>
              </a:xfrm>
            </p:grpSpPr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xmlns="" id="{307C7BA8-9A5A-4AAD-A488-DC27963E81EF}"/>
                    </a:ext>
                  </a:extLst>
                </p:cNvPr>
                <p:cNvSpPr/>
                <p:nvPr/>
              </p:nvSpPr>
              <p:spPr>
                <a:xfrm rot="1285458">
                  <a:off x="2600688" y="875274"/>
                  <a:ext cx="4284026" cy="2887890"/>
                </a:xfrm>
                <a:prstGeom prst="ellipse">
                  <a:avLst/>
                </a:prstGeom>
                <a:noFill/>
                <a:ln w="762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xmlns="" id="{128FD03B-0427-40F3-94B0-D372D586ABF1}"/>
                    </a:ext>
                  </a:extLst>
                </p:cNvPr>
                <p:cNvSpPr/>
                <p:nvPr/>
              </p:nvSpPr>
              <p:spPr>
                <a:xfrm>
                  <a:off x="2799471" y="970670"/>
                  <a:ext cx="1772529" cy="1589650"/>
                </a:xfrm>
                <a:prstGeom prst="ellipse">
                  <a:avLst/>
                </a:prstGeom>
                <a:noFill/>
                <a:ln w="762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xmlns="" id="{72F4F28E-0039-4B0A-A4D2-D367616AA275}"/>
                    </a:ext>
                  </a:extLst>
                </p:cNvPr>
                <p:cNvSpPr/>
                <p:nvPr/>
              </p:nvSpPr>
              <p:spPr>
                <a:xfrm rot="1285458">
                  <a:off x="2425366" y="208427"/>
                  <a:ext cx="6849735" cy="4583296"/>
                </a:xfrm>
                <a:prstGeom prst="ellipse">
                  <a:avLst/>
                </a:prstGeom>
                <a:noFill/>
                <a:ln w="762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2600C1BE-763F-4BB0-AB42-BDDE130575E3}"/>
                  </a:ext>
                </a:extLst>
              </p:cNvPr>
              <p:cNvSpPr/>
              <p:nvPr/>
            </p:nvSpPr>
            <p:spPr>
              <a:xfrm>
                <a:off x="1191117" y="1905076"/>
                <a:ext cx="1031051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6600" dirty="0"/>
                  <a:t>私</a:t>
                </a:r>
                <a:endParaRPr lang="en-GB" sz="6600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5A5CF094-5ED1-4136-BE07-D33C88E6B850}"/>
                  </a:ext>
                </a:extLst>
              </p:cNvPr>
              <p:cNvSpPr/>
              <p:nvPr/>
            </p:nvSpPr>
            <p:spPr>
              <a:xfrm>
                <a:off x="4457936" y="3947877"/>
                <a:ext cx="69762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000" dirty="0"/>
                  <a:t>兄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059AFA0-E577-4996-9139-6DC9A2AD0633}"/>
                  </a:ext>
                </a:extLst>
              </p:cNvPr>
              <p:cNvSpPr/>
              <p:nvPr/>
            </p:nvSpPr>
            <p:spPr>
              <a:xfrm>
                <a:off x="2784324" y="3824083"/>
                <a:ext cx="69762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000" dirty="0"/>
                  <a:t>母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CA4C2D28-203C-4FA1-92DE-1B8BE1BB347B}"/>
                  </a:ext>
                </a:extLst>
              </p:cNvPr>
              <p:cNvSpPr/>
              <p:nvPr/>
            </p:nvSpPr>
            <p:spPr>
              <a:xfrm>
                <a:off x="3481951" y="2331579"/>
                <a:ext cx="121058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000" dirty="0"/>
                  <a:t>友達</a:t>
                </a:r>
                <a:endParaRPr lang="en-GB" sz="4000" dirty="0"/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xmlns="" id="{6E0DA97C-A6F4-460B-9F19-4AADA3AE6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9233" y="2966844"/>
                <a:ext cx="965890" cy="1033811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814411F1-C715-4039-99AC-1AECE359032D}"/>
                  </a:ext>
                </a:extLst>
              </p:cNvPr>
              <p:cNvSpPr/>
              <p:nvPr/>
            </p:nvSpPr>
            <p:spPr>
              <a:xfrm>
                <a:off x="5557899" y="5439698"/>
                <a:ext cx="182614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200" dirty="0" err="1"/>
                  <a:t>山本さん</a:t>
                </a:r>
                <a:endParaRPr lang="en-GB" sz="320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E2543A89-CE7D-42F1-885B-C9178A883F3A}"/>
                  </a:ext>
                </a:extLst>
              </p:cNvPr>
              <p:cNvSpPr/>
              <p:nvPr/>
            </p:nvSpPr>
            <p:spPr>
              <a:xfrm>
                <a:off x="6542131" y="2743925"/>
                <a:ext cx="2214068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  　　　い  しゃ</a:t>
                </a:r>
                <a:endParaRPr lang="en-GB" altLang="ja-JP" dirty="0"/>
              </a:p>
              <a:p>
                <a:r>
                  <a:rPr lang="ja-JP" altLang="en-US" sz="3200" dirty="0"/>
                  <a:t>お医者</a:t>
                </a:r>
                <a:r>
                  <a:rPr lang="en-GB" sz="3200" dirty="0" err="1"/>
                  <a:t>さん</a:t>
                </a:r>
                <a:endParaRPr lang="en-GB" sz="3200" dirty="0"/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88B29BB1-9161-4C6C-82EF-BABD6A7918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3637" y="2892042"/>
                <a:ext cx="3314262" cy="2701695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xmlns="" id="{0FA5FD5A-D155-467F-ACED-048D90EE5784}"/>
                  </a:ext>
                </a:extLst>
              </p:cNvPr>
              <p:cNvCxnSpPr>
                <a:cxnSpLocks/>
                <a:endCxn id="25" idx="1"/>
              </p:cNvCxnSpPr>
              <p:nvPr/>
            </p:nvCxnSpPr>
            <p:spPr>
              <a:xfrm>
                <a:off x="4681519" y="2796926"/>
                <a:ext cx="1860612" cy="377886"/>
              </a:xfrm>
              <a:prstGeom prst="straightConnector1">
                <a:avLst/>
              </a:prstGeom>
              <a:ln w="57150">
                <a:solidFill>
                  <a:schemeClr val="accent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xmlns="" id="{92126691-A36E-4805-B3CB-70F81C6E96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9560" y="3632701"/>
              <a:ext cx="405207" cy="1814549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19766D09-0016-4066-9633-EDFF9B1E2DCF}"/>
              </a:ext>
            </a:extLst>
          </p:cNvPr>
          <p:cNvCxnSpPr>
            <a:cxnSpLocks/>
          </p:cNvCxnSpPr>
          <p:nvPr/>
        </p:nvCxnSpPr>
        <p:spPr>
          <a:xfrm>
            <a:off x="5115586" y="4354462"/>
            <a:ext cx="1015962" cy="105116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531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E0EA269-252E-4AF5-9C05-FCA6FA6EDF1A}"/>
              </a:ext>
            </a:extLst>
          </p:cNvPr>
          <p:cNvGrpSpPr/>
          <p:nvPr/>
        </p:nvGrpSpPr>
        <p:grpSpPr>
          <a:xfrm>
            <a:off x="1736625" y="182432"/>
            <a:ext cx="7516639" cy="4731556"/>
            <a:chOff x="0" y="403152"/>
            <a:chExt cx="9275101" cy="605169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CEC30ED-D627-4011-8BDC-10EED6DA355A}"/>
                </a:ext>
              </a:extLst>
            </p:cNvPr>
            <p:cNvGrpSpPr/>
            <p:nvPr/>
          </p:nvGrpSpPr>
          <p:grpSpPr>
            <a:xfrm>
              <a:off x="0" y="403152"/>
              <a:ext cx="9275101" cy="6051696"/>
              <a:chOff x="0" y="403152"/>
              <a:chExt cx="9275101" cy="605169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68389B09-8E5D-4E12-85ED-23A6C8B1C633}"/>
                  </a:ext>
                </a:extLst>
              </p:cNvPr>
              <p:cNvGrpSpPr/>
              <p:nvPr/>
            </p:nvGrpSpPr>
            <p:grpSpPr>
              <a:xfrm>
                <a:off x="0" y="403152"/>
                <a:ext cx="9275101" cy="6051696"/>
                <a:chOff x="2425366" y="208427"/>
                <a:chExt cx="6849735" cy="4583296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xmlns="" id="{32AAC6D5-E9F2-4776-9825-AC14A272A310}"/>
                    </a:ext>
                  </a:extLst>
                </p:cNvPr>
                <p:cNvSpPr/>
                <p:nvPr/>
              </p:nvSpPr>
              <p:spPr>
                <a:xfrm rot="1285458">
                  <a:off x="2600688" y="875274"/>
                  <a:ext cx="4284026" cy="2887890"/>
                </a:xfrm>
                <a:prstGeom prst="ellipse">
                  <a:avLst/>
                </a:prstGeom>
                <a:noFill/>
                <a:ln w="762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xmlns="" id="{F80A0E25-7DD0-443A-842B-E15FBD6DFE21}"/>
                    </a:ext>
                  </a:extLst>
                </p:cNvPr>
                <p:cNvSpPr/>
                <p:nvPr/>
              </p:nvSpPr>
              <p:spPr>
                <a:xfrm>
                  <a:off x="2799471" y="970670"/>
                  <a:ext cx="1772529" cy="1589650"/>
                </a:xfrm>
                <a:prstGeom prst="ellipse">
                  <a:avLst/>
                </a:prstGeom>
                <a:noFill/>
                <a:ln w="762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xmlns="" id="{D6385076-2633-4E33-969B-1C88EBD1FAA5}"/>
                    </a:ext>
                  </a:extLst>
                </p:cNvPr>
                <p:cNvSpPr/>
                <p:nvPr/>
              </p:nvSpPr>
              <p:spPr>
                <a:xfrm rot="1285458">
                  <a:off x="2425366" y="208427"/>
                  <a:ext cx="6849735" cy="4583296"/>
                </a:xfrm>
                <a:prstGeom prst="ellipse">
                  <a:avLst/>
                </a:prstGeom>
                <a:noFill/>
                <a:ln w="762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C7896166-915E-4D9A-897C-299B5B7EF95D}"/>
                  </a:ext>
                </a:extLst>
              </p:cNvPr>
              <p:cNvSpPr/>
              <p:nvPr/>
            </p:nvSpPr>
            <p:spPr>
              <a:xfrm>
                <a:off x="1151546" y="1794701"/>
                <a:ext cx="1177313" cy="12990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6000" dirty="0"/>
                  <a:t>私</a:t>
                </a:r>
                <a:endParaRPr lang="en-GB" sz="6000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B7DADB39-AA45-404B-981D-096860D0AAE1}"/>
                  </a:ext>
                </a:extLst>
              </p:cNvPr>
              <p:cNvSpPr/>
              <p:nvPr/>
            </p:nvSpPr>
            <p:spPr>
              <a:xfrm>
                <a:off x="4457936" y="3947877"/>
                <a:ext cx="69762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000" dirty="0"/>
                  <a:t>兄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5A9140E3-3D0C-4A77-A88B-7C51F8F00C69}"/>
                  </a:ext>
                </a:extLst>
              </p:cNvPr>
              <p:cNvSpPr/>
              <p:nvPr/>
            </p:nvSpPr>
            <p:spPr>
              <a:xfrm>
                <a:off x="2784324" y="3824083"/>
                <a:ext cx="69762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000" dirty="0"/>
                  <a:t>母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BBD989AF-2CE1-4ECD-B16C-85D88DD8A725}"/>
                  </a:ext>
                </a:extLst>
              </p:cNvPr>
              <p:cNvSpPr/>
              <p:nvPr/>
            </p:nvSpPr>
            <p:spPr>
              <a:xfrm>
                <a:off x="3247348" y="2105131"/>
                <a:ext cx="121058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000" dirty="0"/>
                  <a:t>友達</a:t>
                </a:r>
                <a:endParaRPr lang="en-GB" sz="4000" dirty="0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xmlns="" id="{7EFC87BA-ED0E-47DA-8598-3277E5320F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1283" y="2395188"/>
                <a:ext cx="1099891" cy="251108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B0B53054-6509-4A76-98E1-AFC6B1E1B14A}"/>
                  </a:ext>
                </a:extLst>
              </p:cNvPr>
              <p:cNvSpPr/>
              <p:nvPr/>
            </p:nvSpPr>
            <p:spPr>
              <a:xfrm>
                <a:off x="5557900" y="5331083"/>
                <a:ext cx="182614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200" dirty="0" err="1"/>
                  <a:t>山本さん</a:t>
                </a:r>
                <a:endParaRPr lang="en-GB" sz="3200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0F96BDEA-25C0-46E2-BB8B-034A8177DBF8}"/>
                  </a:ext>
                </a:extLst>
              </p:cNvPr>
              <p:cNvSpPr/>
              <p:nvPr/>
            </p:nvSpPr>
            <p:spPr>
              <a:xfrm>
                <a:off x="6542130" y="2743925"/>
                <a:ext cx="2732033" cy="1102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  　　い  しゃ</a:t>
                </a:r>
                <a:endParaRPr lang="en-GB" altLang="ja-JP" dirty="0"/>
              </a:p>
              <a:p>
                <a:r>
                  <a:rPr lang="ja-JP" altLang="en-US" sz="3200" dirty="0"/>
                  <a:t>お医者</a:t>
                </a:r>
                <a:r>
                  <a:rPr lang="en-GB" sz="3200" dirty="0" err="1"/>
                  <a:t>さん</a:t>
                </a:r>
                <a:endParaRPr lang="en-GB" sz="3200" dirty="0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xmlns="" id="{3AF82EBF-2271-48DF-A9AA-0532A9DACF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3637" y="2892042"/>
                <a:ext cx="3314262" cy="2701695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xmlns="" id="{ECF42DC8-C7A6-4553-A34E-FE85C6A3F490}"/>
                  </a:ext>
                </a:extLst>
              </p:cNvPr>
              <p:cNvCxnSpPr>
                <a:cxnSpLocks/>
                <a:endCxn id="38" idx="1"/>
              </p:cNvCxnSpPr>
              <p:nvPr/>
            </p:nvCxnSpPr>
            <p:spPr>
              <a:xfrm>
                <a:off x="4681519" y="2796926"/>
                <a:ext cx="1860611" cy="498107"/>
              </a:xfrm>
              <a:prstGeom prst="straightConnector1">
                <a:avLst/>
              </a:prstGeom>
              <a:ln w="57150">
                <a:solidFill>
                  <a:schemeClr val="accent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DCDD2C8E-3DD2-43EB-9788-6772A28B45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9560" y="3717764"/>
              <a:ext cx="361675" cy="1729486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B75AEC-831A-4A47-887D-BDDB17B6D86A}"/>
              </a:ext>
            </a:extLst>
          </p:cNvPr>
          <p:cNvSpPr/>
          <p:nvPr/>
        </p:nvSpPr>
        <p:spPr>
          <a:xfrm>
            <a:off x="130303" y="4492575"/>
            <a:ext cx="6679929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accent3"/>
                </a:solidFill>
              </a:rPr>
              <a:t>私</a:t>
            </a:r>
            <a:r>
              <a:rPr lang="ja-JP" altLang="en-US" sz="2800" u="sng" dirty="0">
                <a:solidFill>
                  <a:schemeClr val="accent3"/>
                </a:solidFill>
              </a:rPr>
              <a:t>は</a:t>
            </a:r>
            <a:r>
              <a:rPr lang="ja-JP" altLang="en-US" sz="2800" dirty="0">
                <a:solidFill>
                  <a:schemeClr val="accent1"/>
                </a:solidFill>
              </a:rPr>
              <a:t>友達</a:t>
            </a:r>
            <a:r>
              <a:rPr lang="ja-JP" altLang="en-US" sz="2800" u="sng" dirty="0">
                <a:solidFill>
                  <a:schemeClr val="accent1"/>
                </a:solidFill>
              </a:rPr>
              <a:t>に</a:t>
            </a:r>
            <a:r>
              <a:rPr lang="ja-JP" altLang="en-US" sz="2800" dirty="0"/>
              <a:t>プレゼントをあげます。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 err="1">
                <a:solidFill>
                  <a:schemeClr val="accent1"/>
                </a:solidFill>
              </a:rPr>
              <a:t>兄</a:t>
            </a:r>
            <a:r>
              <a:rPr lang="ja-JP" altLang="en-US" sz="2800" u="sng">
                <a:solidFill>
                  <a:schemeClr val="accent1"/>
                </a:solidFill>
              </a:rPr>
              <a:t>は</a:t>
            </a:r>
            <a:r>
              <a:rPr lang="ja-JP" altLang="en-US" sz="2800"/>
              <a:t>ワインを</a:t>
            </a:r>
            <a:r>
              <a:rPr lang="en-GB" sz="2800" dirty="0" err="1">
                <a:solidFill>
                  <a:schemeClr val="accent2"/>
                </a:solidFill>
              </a:rPr>
              <a:t>山本さん</a:t>
            </a:r>
            <a:r>
              <a:rPr lang="ja-JP" altLang="en-US" sz="2800" u="sng" dirty="0">
                <a:solidFill>
                  <a:schemeClr val="accent2"/>
                </a:solidFill>
              </a:rPr>
              <a:t>に</a:t>
            </a:r>
            <a:r>
              <a:rPr lang="ja-JP" altLang="en-US" sz="2800" dirty="0"/>
              <a:t>あげ</a:t>
            </a:r>
            <a:r>
              <a:rPr lang="ja-JP" altLang="en-US" sz="2800" dirty="0">
                <a:solidFill>
                  <a:schemeClr val="tx1"/>
                </a:solidFill>
              </a:rPr>
              <a:t>ました</a:t>
            </a:r>
            <a:r>
              <a:rPr lang="ja-JP" altLang="en-US" sz="2800" dirty="0"/>
              <a:t>。</a:t>
            </a:r>
            <a:endParaRPr lang="en-GB" altLang="ja-JP" sz="2800" dirty="0"/>
          </a:p>
          <a:p>
            <a:endParaRPr lang="en-GB" altLang="ja-JP" sz="2800" dirty="0"/>
          </a:p>
          <a:p>
            <a:r>
              <a:rPr lang="ja-JP" altLang="en-US" sz="2800" dirty="0">
                <a:solidFill>
                  <a:schemeClr val="accent2"/>
                </a:solidFill>
              </a:rPr>
              <a:t>お医者</a:t>
            </a:r>
            <a:r>
              <a:rPr lang="en-GB" sz="2800" dirty="0" err="1">
                <a:solidFill>
                  <a:schemeClr val="accent2"/>
                </a:solidFill>
              </a:rPr>
              <a:t>さん</a:t>
            </a:r>
            <a:r>
              <a:rPr lang="ja-JP" altLang="en-US" sz="2800" u="sng">
                <a:solidFill>
                  <a:schemeClr val="accent2"/>
                </a:solidFill>
              </a:rPr>
              <a:t>は</a:t>
            </a:r>
            <a:r>
              <a:rPr lang="ja-JP" altLang="en-US" sz="2800"/>
              <a:t>絵画を</a:t>
            </a:r>
            <a:r>
              <a:rPr lang="en-GB" sz="2800" dirty="0" err="1">
                <a:solidFill>
                  <a:schemeClr val="accent2"/>
                </a:solidFill>
              </a:rPr>
              <a:t>山本さん</a:t>
            </a:r>
            <a:r>
              <a:rPr lang="ja-JP" altLang="en-US" sz="2800" u="sng" dirty="0">
                <a:solidFill>
                  <a:schemeClr val="accent2"/>
                </a:solidFill>
              </a:rPr>
              <a:t>に</a:t>
            </a:r>
            <a:r>
              <a:rPr lang="ja-JP" altLang="en-US" sz="2800" dirty="0"/>
              <a:t>あげました。</a:t>
            </a:r>
            <a:endParaRPr lang="en-GB" altLang="ja-JP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6CBC8D4-679F-4C2C-AC0E-C83CDF1BB00D}"/>
              </a:ext>
            </a:extLst>
          </p:cNvPr>
          <p:cNvSpPr/>
          <p:nvPr/>
        </p:nvSpPr>
        <p:spPr>
          <a:xfrm>
            <a:off x="28829" y="182432"/>
            <a:ext cx="265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/>
              <a:t>〜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あげる</a:t>
            </a:r>
            <a:endParaRPr lang="en-GB" sz="4000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D276A88C-7D42-40F3-9027-9591FD3326A1}"/>
              </a:ext>
            </a:extLst>
          </p:cNvPr>
          <p:cNvCxnSpPr>
            <a:cxnSpLocks/>
          </p:cNvCxnSpPr>
          <p:nvPr/>
        </p:nvCxnSpPr>
        <p:spPr>
          <a:xfrm>
            <a:off x="6183880" y="3245846"/>
            <a:ext cx="768716" cy="76329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F5506719-2705-4238-8090-377A203E4B63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3214007" y="2286159"/>
            <a:ext cx="779063" cy="847682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4BE06FD-DD4F-40C1-8B7E-B1ED15A60E7E}"/>
              </a:ext>
            </a:extLst>
          </p:cNvPr>
          <p:cNvSpPr/>
          <p:nvPr/>
        </p:nvSpPr>
        <p:spPr>
          <a:xfrm>
            <a:off x="2260704" y="5923393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/>
              <a:t>かいが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409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C92967F-B0AE-4C02-AE04-3982378A7E88}"/>
              </a:ext>
            </a:extLst>
          </p:cNvPr>
          <p:cNvSpPr/>
          <p:nvPr/>
        </p:nvSpPr>
        <p:spPr>
          <a:xfrm>
            <a:off x="231388" y="247916"/>
            <a:ext cx="22413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〜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もらう</a:t>
            </a:r>
            <a:endParaRPr lang="en-GB" sz="4000" dirty="0">
              <a:solidFill>
                <a:schemeClr val="accent6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F26DF33-7824-4215-9609-A44B742021C1}"/>
              </a:ext>
            </a:extLst>
          </p:cNvPr>
          <p:cNvGrpSpPr/>
          <p:nvPr/>
        </p:nvGrpSpPr>
        <p:grpSpPr>
          <a:xfrm>
            <a:off x="1525332" y="1366897"/>
            <a:ext cx="6093335" cy="2062103"/>
            <a:chOff x="1789278" y="2344002"/>
            <a:chExt cx="6093335" cy="206210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B24A684-C5BC-46F6-9D01-D203004C5C6F}"/>
                </a:ext>
              </a:extLst>
            </p:cNvPr>
            <p:cNvSpPr/>
            <p:nvPr/>
          </p:nvSpPr>
          <p:spPr>
            <a:xfrm>
              <a:off x="1789278" y="2344002"/>
              <a:ext cx="6093335" cy="20621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endParaRPr lang="en-GB" altLang="ja-JP" sz="3200" dirty="0"/>
            </a:p>
            <a:p>
              <a:r>
                <a:rPr lang="ja-JP" altLang="en-US" sz="3200" dirty="0"/>
                <a:t>パパはママに指輪を</a:t>
              </a:r>
              <a:r>
                <a:rPr lang="ja-JP" altLang="en-US" sz="3200" dirty="0">
                  <a:solidFill>
                    <a:schemeClr val="accent2"/>
                  </a:solidFill>
                </a:rPr>
                <a:t>あげました</a:t>
              </a:r>
              <a:r>
                <a:rPr lang="ja-JP" altLang="en-US" sz="3200" dirty="0"/>
                <a:t>。</a:t>
              </a:r>
              <a:endParaRPr lang="en-GB" altLang="ja-JP" sz="3200" dirty="0"/>
            </a:p>
            <a:p>
              <a:endParaRPr lang="en-GB" sz="3200" dirty="0"/>
            </a:p>
            <a:p>
              <a:r>
                <a:rPr lang="ja-JP" altLang="en-US" sz="3200" dirty="0"/>
                <a:t>ママはパパに指輪を</a:t>
              </a:r>
              <a:r>
                <a:rPr lang="ja-JP" altLang="en-US" sz="3200" dirty="0">
                  <a:solidFill>
                    <a:schemeClr val="accent6"/>
                  </a:solidFill>
                </a:rPr>
                <a:t>もらいました</a:t>
              </a:r>
              <a:r>
                <a:rPr lang="ja-JP" altLang="en-US" sz="3200" dirty="0"/>
                <a:t>。</a:t>
              </a:r>
              <a:endParaRPr lang="en-GB" altLang="ja-JP" sz="32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653C59E-596E-4BA4-B854-3F2BDF80ACD2}"/>
                </a:ext>
              </a:extLst>
            </p:cNvPr>
            <p:cNvSpPr/>
            <p:nvPr/>
          </p:nvSpPr>
          <p:spPr>
            <a:xfrm>
              <a:off x="4248526" y="3535316"/>
              <a:ext cx="877163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GB" dirty="0" err="1"/>
                <a:t>ゆびわ</a:t>
              </a:r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56925A0-B794-4FA4-A516-A1B5362B92A0}"/>
                </a:ext>
              </a:extLst>
            </p:cNvPr>
            <p:cNvSpPr/>
            <p:nvPr/>
          </p:nvSpPr>
          <p:spPr>
            <a:xfrm>
              <a:off x="4248525" y="2541417"/>
              <a:ext cx="877163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GB" dirty="0" err="1"/>
                <a:t>ゆびわ</a:t>
              </a:r>
              <a:endParaRPr lang="en-GB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DB4B20F-AB34-42F8-AD5B-5A629013CD0D}"/>
              </a:ext>
            </a:extLst>
          </p:cNvPr>
          <p:cNvSpPr/>
          <p:nvPr/>
        </p:nvSpPr>
        <p:spPr>
          <a:xfrm>
            <a:off x="1233585" y="4393522"/>
            <a:ext cx="6676828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3200" dirty="0"/>
              <a:t>友達は私にプレゼントを</a:t>
            </a:r>
            <a:r>
              <a:rPr lang="ja-JP" altLang="en-US" sz="3200" dirty="0">
                <a:solidFill>
                  <a:schemeClr val="accent2"/>
                </a:solidFill>
              </a:rPr>
              <a:t>くれました</a:t>
            </a:r>
            <a:r>
              <a:rPr lang="ja-JP" altLang="en-US" sz="3200" dirty="0"/>
              <a:t>。</a:t>
            </a:r>
            <a:endParaRPr lang="en-GB" sz="3200" dirty="0"/>
          </a:p>
          <a:p>
            <a:endParaRPr lang="en-GB" sz="3200" dirty="0"/>
          </a:p>
          <a:p>
            <a:r>
              <a:rPr lang="ja-JP" altLang="en-US" sz="3200" dirty="0"/>
              <a:t>私は友達にプレゼントを</a:t>
            </a:r>
            <a:r>
              <a:rPr lang="ja-JP" altLang="en-US" sz="3200" dirty="0">
                <a:solidFill>
                  <a:schemeClr val="accent6"/>
                </a:solidFill>
              </a:rPr>
              <a:t>もらいました</a:t>
            </a:r>
            <a:r>
              <a:rPr lang="ja-JP" altLang="en-US" sz="3200" dirty="0"/>
              <a:t>。</a:t>
            </a:r>
            <a:endParaRPr lang="en-GB" altLang="ja-JP" sz="3200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xmlns="" id="{46E00B50-6F02-4F4E-B61E-16F118812624}"/>
              </a:ext>
            </a:extLst>
          </p:cNvPr>
          <p:cNvSpPr/>
          <p:nvPr/>
        </p:nvSpPr>
        <p:spPr>
          <a:xfrm>
            <a:off x="2053883" y="6246055"/>
            <a:ext cx="1420837" cy="492370"/>
          </a:xfrm>
          <a:prstGeom prst="wedgeEllipseCallout">
            <a:avLst>
              <a:gd name="adj1" fmla="val 21741"/>
              <a:gd name="adj2" fmla="val -13178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から</a:t>
            </a:r>
            <a:endParaRPr lang="en-GB" sz="2800" dirty="0"/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C9A3C20D-DAA3-4F1B-8A32-7DBFF05E408A}"/>
              </a:ext>
            </a:extLst>
          </p:cNvPr>
          <p:cNvSpPr/>
          <p:nvPr/>
        </p:nvSpPr>
        <p:spPr>
          <a:xfrm>
            <a:off x="2764301" y="3692280"/>
            <a:ext cx="1420837" cy="492370"/>
          </a:xfrm>
          <a:prstGeom prst="wedgeEllipseCallout">
            <a:avLst>
              <a:gd name="adj1" fmla="val 21741"/>
              <a:gd name="adj2" fmla="val -13178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から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259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7606" y="1326631"/>
            <a:ext cx="8403566" cy="3108543"/>
          </a:xfrm>
          <a:prstGeom prst="rect">
            <a:avLst/>
          </a:prstGeom>
          <a:pattFill prst="pct10">
            <a:fgClr>
              <a:schemeClr val="tx2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ja-JP" altLang="en-US" sz="2800" b="1"/>
              <a:t>☞</a:t>
            </a:r>
            <a:r>
              <a:rPr lang="en-US" altLang="ja-JP" sz="2800" dirty="0"/>
              <a:t> </a:t>
            </a:r>
            <a:r>
              <a:rPr lang="ja-JP" altLang="en-US" sz="2800">
                <a:solidFill>
                  <a:schemeClr val="accent6">
                    <a:lumMod val="75000"/>
                  </a:schemeClr>
                </a:solidFill>
              </a:rPr>
              <a:t>くれる</a:t>
            </a:r>
            <a:r>
              <a:rPr lang="en-US" altLang="ja-JP" sz="2800" dirty="0"/>
              <a:t> implies it was </a:t>
            </a:r>
            <a:r>
              <a:rPr lang="en-US" altLang="ja-JP" sz="2800" b="1" dirty="0"/>
              <a:t>not</a:t>
            </a:r>
            <a:r>
              <a:rPr lang="en-US" altLang="ja-JP" sz="2800" dirty="0"/>
              <a:t> requested</a:t>
            </a:r>
            <a:endParaRPr lang="en-US" altLang="ja-JP" dirty="0"/>
          </a:p>
          <a:p>
            <a:endParaRPr lang="en-US" altLang="ja-JP" sz="2800" dirty="0">
              <a:latin typeface="Calibri"/>
              <a:cs typeface="Calibri"/>
            </a:endParaRPr>
          </a:p>
          <a:p>
            <a:r>
              <a:rPr lang="ja-JP" sz="2800" b="1">
                <a:latin typeface="Calibri"/>
                <a:cs typeface="Calibri"/>
              </a:rPr>
              <a:t>☞</a:t>
            </a:r>
            <a:r>
              <a:rPr lang="en-US" sz="2800" dirty="0"/>
              <a:t> </a:t>
            </a:r>
            <a:r>
              <a:rPr lang="ja-JP" altLang="en-US" sz="2800">
                <a:solidFill>
                  <a:schemeClr val="accent6">
                    <a:lumMod val="75000"/>
                  </a:schemeClr>
                </a:solidFill>
              </a:rPr>
              <a:t>あげる</a:t>
            </a:r>
            <a:r>
              <a:rPr lang="ja-JP" altLang="en-US" sz="2800"/>
              <a:t> </a:t>
            </a:r>
            <a:r>
              <a:rPr lang="en-US" sz="2800" dirty="0"/>
              <a:t>implies “Benefit”</a:t>
            </a:r>
            <a:r>
              <a:rPr lang="en-US" sz="2800" dirty="0">
                <a:cs typeface="Calibri"/>
              </a:rPr>
              <a:t> (but more neutrally/humbly)</a:t>
            </a:r>
            <a:endParaRPr lang="en-US" dirty="0"/>
          </a:p>
          <a:p>
            <a:endParaRPr lang="en-US" altLang="ja-JP" sz="2800" dirty="0">
              <a:latin typeface="Calibri"/>
              <a:ea typeface="ＭＳ Ｐゴシック"/>
              <a:cs typeface="Calibri"/>
            </a:endParaRPr>
          </a:p>
          <a:p>
            <a:r>
              <a:rPr lang="ja-JP" sz="2800" b="1">
                <a:latin typeface="Calibri"/>
                <a:ea typeface="ＭＳ Ｐゴシック"/>
                <a:cs typeface="Calibri"/>
              </a:rPr>
              <a:t>☞</a:t>
            </a:r>
            <a:r>
              <a:rPr lang="en-US" sz="2800" dirty="0"/>
              <a:t> *</a:t>
            </a:r>
            <a:r>
              <a:rPr lang="ja-JP" altLang="en-US" sz="2800">
                <a:solidFill>
                  <a:schemeClr val="accent6">
                    <a:lumMod val="75000"/>
                  </a:schemeClr>
                </a:solidFill>
              </a:rPr>
              <a:t>くれる</a:t>
            </a:r>
            <a:r>
              <a:rPr lang="ja-JP" altLang="en-US" sz="2800"/>
              <a:t> </a:t>
            </a:r>
            <a:r>
              <a:rPr lang="en-US" sz="2800" dirty="0"/>
              <a:t>/ </a:t>
            </a:r>
            <a:r>
              <a:rPr lang="ja-JP" altLang="en-US" sz="2800">
                <a:solidFill>
                  <a:schemeClr val="accent6">
                    <a:lumMod val="75000"/>
                  </a:schemeClr>
                </a:solidFill>
              </a:rPr>
              <a:t>もらう</a:t>
            </a:r>
            <a:r>
              <a:rPr lang="ja-JP" altLang="en-US" sz="2800"/>
              <a:t> </a:t>
            </a:r>
            <a:endParaRPr lang="en-US" sz="2800"/>
          </a:p>
          <a:p>
            <a:r>
              <a:rPr lang="en-US" sz="2800" dirty="0"/>
              <a:t>show “Gratitude”, but there is a difference in nuance… (more rules!)</a:t>
            </a:r>
            <a:endParaRPr lang="ja-JP" altLang="ja-JP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87253" y="222138"/>
            <a:ext cx="197210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ja-JP" sz="4800" b="1" dirty="0">
                <a:solidFill>
                  <a:srgbClr val="FF0000"/>
                </a:solidFill>
              </a:rPr>
              <a:t>Notes</a:t>
            </a:r>
            <a:endParaRPr kumimoji="1" lang="ja-JP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72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E7EC65-1A13-4767-ADC8-45090521BC69}"/>
              </a:ext>
            </a:extLst>
          </p:cNvPr>
          <p:cNvSpPr txBox="1"/>
          <p:nvPr/>
        </p:nvSpPr>
        <p:spPr>
          <a:xfrm>
            <a:off x="521953" y="438559"/>
            <a:ext cx="7354445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C00000"/>
                </a:solidFill>
              </a:rPr>
              <a:t>Giving &amp; Receiving</a:t>
            </a:r>
            <a:endParaRPr lang="en-US" sz="4400" b="1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C0A49A-239B-49ED-AE9A-8FDF10F7405B}"/>
              </a:ext>
            </a:extLst>
          </p:cNvPr>
          <p:cNvSpPr txBox="1"/>
          <p:nvPr/>
        </p:nvSpPr>
        <p:spPr>
          <a:xfrm>
            <a:off x="1863519" y="1474691"/>
            <a:ext cx="5590573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/>
              <a:t>Case 2: Giving an action</a:t>
            </a:r>
            <a:endParaRPr lang="en-US" sz="4400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18E689-7823-054E-9B43-61D9DDC01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01" y="2418540"/>
            <a:ext cx="6175007" cy="38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1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E7EC65-1A13-4767-ADC8-45090521BC69}"/>
              </a:ext>
            </a:extLst>
          </p:cNvPr>
          <p:cNvSpPr txBox="1"/>
          <p:nvPr/>
        </p:nvSpPr>
        <p:spPr>
          <a:xfrm>
            <a:off x="521954" y="438559"/>
            <a:ext cx="6098616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cs typeface="Calibri"/>
              </a:rPr>
              <a:t>-</a:t>
            </a:r>
            <a:r>
              <a:rPr lang="en-US" sz="4000" b="1" dirty="0" err="1">
                <a:solidFill>
                  <a:srgbClr val="C00000"/>
                </a:solidFill>
                <a:cs typeface="Calibri"/>
              </a:rPr>
              <a:t>te</a:t>
            </a:r>
            <a:r>
              <a:rPr lang="en-US" sz="4000" b="1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cs typeface="Calibri"/>
              </a:rPr>
              <a:t>ageru</a:t>
            </a:r>
            <a:r>
              <a:rPr lang="en-US" sz="4000" b="1" dirty="0">
                <a:solidFill>
                  <a:srgbClr val="C00000"/>
                </a:solidFill>
                <a:cs typeface="Calibri"/>
              </a:rPr>
              <a:t>/</a:t>
            </a:r>
            <a:r>
              <a:rPr lang="en-US" sz="4000" b="1" dirty="0" err="1">
                <a:solidFill>
                  <a:srgbClr val="C00000"/>
                </a:solidFill>
                <a:cs typeface="Calibri"/>
              </a:rPr>
              <a:t>kureru</a:t>
            </a:r>
            <a:r>
              <a:rPr lang="en-US" sz="4000" b="1" dirty="0">
                <a:solidFill>
                  <a:srgbClr val="C00000"/>
                </a:solidFill>
                <a:cs typeface="Calibri"/>
              </a:rPr>
              <a:t>/</a:t>
            </a:r>
            <a:r>
              <a:rPr lang="en-US" sz="4000" b="1" dirty="0" err="1">
                <a:solidFill>
                  <a:srgbClr val="C00000"/>
                </a:solidFill>
                <a:cs typeface="Calibri"/>
              </a:rPr>
              <a:t>morau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F3B22AC-EEB1-E944-A8F5-0CB467DE474A}"/>
              </a:ext>
            </a:extLst>
          </p:cNvPr>
          <p:cNvGrpSpPr/>
          <p:nvPr/>
        </p:nvGrpSpPr>
        <p:grpSpPr>
          <a:xfrm>
            <a:off x="521954" y="1551007"/>
            <a:ext cx="8386910" cy="4523337"/>
            <a:chOff x="894777" y="2414742"/>
            <a:chExt cx="7472178" cy="4029992"/>
          </a:xfrm>
        </p:grpSpPr>
        <p:pic>
          <p:nvPicPr>
            <p:cNvPr id="3" name="Picture 3" descr="A screenshot of a social media post&#10;&#10;Description generated with very high confidence">
              <a:extLst>
                <a:ext uri="{FF2B5EF4-FFF2-40B4-BE49-F238E27FC236}">
                  <a16:creationId xmlns:a16="http://schemas.microsoft.com/office/drawing/2014/main" xmlns="" id="{F38CEA78-D570-4009-B473-FC2906814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4777" y="2414742"/>
              <a:ext cx="7472178" cy="402999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ED19B95-F203-460C-B1EF-15620DEDD3D1}"/>
                </a:ext>
              </a:extLst>
            </p:cNvPr>
            <p:cNvSpPr/>
            <p:nvPr/>
          </p:nvSpPr>
          <p:spPr>
            <a:xfrm>
              <a:off x="1966156" y="4703469"/>
              <a:ext cx="1041945" cy="38459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93378A3-EE83-4CEC-AEEA-D38CBD2DE423}"/>
                </a:ext>
              </a:extLst>
            </p:cNvPr>
            <p:cNvSpPr/>
            <p:nvPr/>
          </p:nvSpPr>
          <p:spPr>
            <a:xfrm>
              <a:off x="3879332" y="4703469"/>
              <a:ext cx="1404957" cy="38459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F260AD4-D8FB-4BB0-AF0E-04F2CE89FF54}"/>
                </a:ext>
              </a:extLst>
            </p:cNvPr>
            <p:cNvSpPr/>
            <p:nvPr/>
          </p:nvSpPr>
          <p:spPr>
            <a:xfrm>
              <a:off x="2358602" y="5655151"/>
              <a:ext cx="2130982" cy="38459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88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E7EC65-1A13-4767-ADC8-45090521BC69}"/>
              </a:ext>
            </a:extLst>
          </p:cNvPr>
          <p:cNvSpPr txBox="1"/>
          <p:nvPr/>
        </p:nvSpPr>
        <p:spPr>
          <a:xfrm>
            <a:off x="521954" y="438559"/>
            <a:ext cx="6098616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cs typeface="Calibri"/>
              </a:rPr>
              <a:t>-</a:t>
            </a:r>
            <a:r>
              <a:rPr lang="en-US" sz="4000" b="1" dirty="0" err="1">
                <a:solidFill>
                  <a:srgbClr val="C00000"/>
                </a:solidFill>
                <a:cs typeface="Calibri"/>
              </a:rPr>
              <a:t>te</a:t>
            </a:r>
            <a:r>
              <a:rPr lang="en-US" sz="4000" b="1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cs typeface="Calibri"/>
              </a:rPr>
              <a:t>ageru</a:t>
            </a:r>
            <a:r>
              <a:rPr lang="en-US" sz="4000" b="1" dirty="0">
                <a:solidFill>
                  <a:srgbClr val="C00000"/>
                </a:solidFill>
                <a:cs typeface="Calibri"/>
              </a:rPr>
              <a:t>/</a:t>
            </a:r>
            <a:r>
              <a:rPr lang="en-US" sz="4000" b="1" dirty="0" err="1">
                <a:solidFill>
                  <a:srgbClr val="C00000"/>
                </a:solidFill>
                <a:cs typeface="Calibri"/>
              </a:rPr>
              <a:t>kureru</a:t>
            </a:r>
            <a:r>
              <a:rPr lang="en-US" sz="4000" b="1" dirty="0">
                <a:solidFill>
                  <a:srgbClr val="C00000"/>
                </a:solidFill>
                <a:cs typeface="Calibri"/>
              </a:rPr>
              <a:t>/</a:t>
            </a:r>
            <a:r>
              <a:rPr lang="en-US" sz="4000" b="1" dirty="0" err="1">
                <a:solidFill>
                  <a:srgbClr val="C00000"/>
                </a:solidFill>
                <a:cs typeface="Calibri"/>
              </a:rPr>
              <a:t>morau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EB066FE-ACD5-664F-A84A-036B2BC77DD7}"/>
              </a:ext>
            </a:extLst>
          </p:cNvPr>
          <p:cNvGrpSpPr/>
          <p:nvPr/>
        </p:nvGrpSpPr>
        <p:grpSpPr>
          <a:xfrm>
            <a:off x="625572" y="1505243"/>
            <a:ext cx="7452116" cy="4490443"/>
            <a:chOff x="1238168" y="1377922"/>
            <a:chExt cx="6677474" cy="4023665"/>
          </a:xfrm>
        </p:grpSpPr>
        <p:pic>
          <p:nvPicPr>
            <p:cNvPr id="4" name="Picture 5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xmlns="" id="{37A0F88E-5AA0-4562-A914-17C8F18AC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8168" y="1377922"/>
              <a:ext cx="6677474" cy="402366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93378A3-EE83-4CEC-AEEA-D38CBD2DE423}"/>
                </a:ext>
              </a:extLst>
            </p:cNvPr>
            <p:cNvSpPr/>
            <p:nvPr/>
          </p:nvSpPr>
          <p:spPr>
            <a:xfrm>
              <a:off x="4791770" y="3614430"/>
              <a:ext cx="2337017" cy="38459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F260AD4-D8FB-4BB0-AF0E-04F2CE89FF54}"/>
                </a:ext>
              </a:extLst>
            </p:cNvPr>
            <p:cNvSpPr/>
            <p:nvPr/>
          </p:nvSpPr>
          <p:spPr>
            <a:xfrm>
              <a:off x="4664224" y="4742713"/>
              <a:ext cx="2435127" cy="38459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79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E7EC65-1A13-4767-ADC8-45090521BC69}"/>
              </a:ext>
            </a:extLst>
          </p:cNvPr>
          <p:cNvSpPr txBox="1"/>
          <p:nvPr/>
        </p:nvSpPr>
        <p:spPr>
          <a:xfrm>
            <a:off x="521954" y="438559"/>
            <a:ext cx="6098616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cs typeface="Calibri"/>
              </a:rPr>
              <a:t>GCSE Listening 2013</a:t>
            </a:r>
            <a:endParaRPr lang="en-US" sz="4000" b="1" dirty="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40" y="2459936"/>
            <a:ext cx="8487281" cy="1331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1954" y="191781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GB" sz="2000" dirty="0" smtClean="0"/>
              <a:t>Q6.</a:t>
            </a:r>
          </a:p>
        </p:txBody>
      </p:sp>
    </p:spTree>
    <p:extLst>
      <p:ext uri="{BB962C8B-B14F-4D97-AF65-F5344CB8AC3E}">
        <p14:creationId xmlns:p14="http://schemas.microsoft.com/office/powerpoint/2010/main" val="29063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Today’s Journey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644" y="2070210"/>
            <a:ext cx="5061672" cy="3288539"/>
          </a:xfrm>
        </p:spPr>
        <p:txBody>
          <a:bodyPr>
            <a:normAutofit/>
          </a:bodyPr>
          <a:lstStyle/>
          <a:p>
            <a:r>
              <a:rPr lang="en-GB" altLang="ja-JP" b="1" dirty="0"/>
              <a:t>Review</a:t>
            </a:r>
            <a:endParaRPr lang="ja-JP" altLang="en-US" b="1" dirty="0"/>
          </a:p>
          <a:p>
            <a:endParaRPr lang="en-GB" dirty="0"/>
          </a:p>
          <a:p>
            <a:r>
              <a:rPr lang="en-GB" dirty="0"/>
              <a:t>Giving &amp; Receiving:</a:t>
            </a:r>
          </a:p>
          <a:p>
            <a:pPr lvl="1"/>
            <a:r>
              <a:rPr lang="en-GB" dirty="0" err="1"/>
              <a:t>kureru</a:t>
            </a:r>
            <a:endParaRPr lang="en-GB" dirty="0"/>
          </a:p>
          <a:p>
            <a:pPr lvl="1"/>
            <a:r>
              <a:rPr lang="en-GB" dirty="0" err="1"/>
              <a:t>ageru</a:t>
            </a:r>
            <a:endParaRPr lang="en-GB" dirty="0"/>
          </a:p>
          <a:p>
            <a:pPr lvl="1"/>
            <a:r>
              <a:rPr lang="en-GB" dirty="0" err="1"/>
              <a:t>morau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4E8C46-D05A-FB4C-B848-90BE00CAE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264" y="1405756"/>
            <a:ext cx="3464743" cy="19333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BAE68B-9275-4DE3-B3A7-C9FD737EC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7" t="7623" r="5808"/>
          <a:stretch/>
        </p:blipFill>
        <p:spPr>
          <a:xfrm>
            <a:off x="4871556" y="3692465"/>
            <a:ext cx="3416158" cy="2663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37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25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52483" y="1787857"/>
            <a:ext cx="8639033" cy="371219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66" y="321160"/>
            <a:ext cx="2341126" cy="95215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75312" y="1150486"/>
            <a:ext cx="863903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Bear in mind…</a:t>
            </a:r>
          </a:p>
          <a:p>
            <a:pPr algn="ctr"/>
            <a:endParaRPr lang="en-US" altLang="ja-JP" sz="1400" b="1" dirty="0"/>
          </a:p>
          <a:p>
            <a:pPr algn="ctr"/>
            <a:r>
              <a:rPr lang="en-US" altLang="ja-JP" sz="3600" b="1" dirty="0">
                <a:solidFill>
                  <a:srgbClr val="FF0000"/>
                </a:solidFill>
              </a:rPr>
              <a:t>Receiver is always Speaker! (First person)</a:t>
            </a:r>
          </a:p>
          <a:p>
            <a:pPr algn="ctr"/>
            <a:r>
              <a:rPr lang="en-US" altLang="ja-JP" sz="2800" b="1" dirty="0">
                <a:solidFill>
                  <a:srgbClr val="0070C0"/>
                </a:solidFill>
              </a:rPr>
              <a:t>Giver (Subject) is never Speaker.</a:t>
            </a:r>
          </a:p>
          <a:p>
            <a:pPr algn="ctr"/>
            <a:r>
              <a:rPr lang="en-US" altLang="ja-JP" sz="2800" b="1" dirty="0">
                <a:solidFill>
                  <a:srgbClr val="0070C0"/>
                </a:solidFill>
              </a:rPr>
              <a:t>Implying “</a:t>
            </a:r>
            <a:r>
              <a:rPr lang="en-US" altLang="ja-JP" sz="2800" b="1" dirty="0">
                <a:solidFill>
                  <a:srgbClr val="FF0000"/>
                </a:solidFill>
              </a:rPr>
              <a:t>I would like to express my gratitude to Giver</a:t>
            </a:r>
            <a:r>
              <a:rPr lang="en-US" altLang="ja-JP" sz="2800" b="1" dirty="0">
                <a:solidFill>
                  <a:srgbClr val="0070C0"/>
                </a:solidFill>
              </a:rPr>
              <a:t>.”</a:t>
            </a:r>
          </a:p>
          <a:p>
            <a:pPr algn="ctr"/>
            <a:endParaRPr lang="ja-JP" altLang="ja-JP" sz="2000" dirty="0">
              <a:solidFill>
                <a:srgbClr val="0070C0"/>
              </a:solidFill>
            </a:endParaRPr>
          </a:p>
          <a:p>
            <a:pPr algn="ctr"/>
            <a:r>
              <a:rPr lang="en-US" altLang="ja-JP" sz="3600" b="1" u="sng" dirty="0">
                <a:solidFill>
                  <a:srgbClr val="0070C0"/>
                </a:solidFill>
              </a:rPr>
              <a:t>Focusing on </a:t>
            </a:r>
          </a:p>
          <a:p>
            <a:pPr algn="ctr"/>
            <a:r>
              <a:rPr lang="en-US" altLang="ja-JP" sz="3600" b="1" u="sng" dirty="0">
                <a:solidFill>
                  <a:srgbClr val="0070C0"/>
                </a:solidFill>
              </a:rPr>
              <a:t>My gratitude for Giver’s action</a:t>
            </a:r>
            <a:endParaRPr lang="ja-JP" altLang="ja-JP" sz="3600" dirty="0">
              <a:solidFill>
                <a:srgbClr val="0070C0"/>
              </a:solidFill>
            </a:endParaRPr>
          </a:p>
          <a:p>
            <a:pPr algn="ctr"/>
            <a:r>
              <a:rPr lang="en-US" altLang="ja-JP" sz="3200" b="1" dirty="0">
                <a:solidFill>
                  <a:srgbClr val="0070C0"/>
                </a:solidFill>
              </a:rPr>
              <a:t>= </a:t>
            </a:r>
            <a:r>
              <a:rPr lang="en-US" altLang="ja-JP" sz="3200" b="1" dirty="0">
                <a:solidFill>
                  <a:srgbClr val="FF0000"/>
                </a:solidFill>
              </a:rPr>
              <a:t>From my perspective &amp; For my sake</a:t>
            </a:r>
          </a:p>
          <a:p>
            <a:pPr algn="ctr"/>
            <a:endParaRPr lang="ja-JP" altLang="ja-JP" sz="2400" b="1" dirty="0">
              <a:solidFill>
                <a:srgbClr val="0070C0"/>
              </a:solidFill>
            </a:endParaRPr>
          </a:p>
          <a:p>
            <a:pPr algn="ctr"/>
            <a:r>
              <a:rPr lang="en-US" altLang="ja-JP" sz="3600" b="1" dirty="0"/>
              <a:t>Giver </a:t>
            </a:r>
            <a:r>
              <a:rPr lang="en-US" altLang="ja-JP" sz="3600" dirty="0"/>
              <a:t>(Subject) </a:t>
            </a:r>
            <a:r>
              <a:rPr lang="ja-JP" altLang="ja-JP" sz="3600" dirty="0"/>
              <a:t>→ </a:t>
            </a:r>
            <a:r>
              <a:rPr lang="en-US" altLang="ja-JP" sz="3600" b="1" dirty="0"/>
              <a:t>Receiver</a:t>
            </a:r>
            <a:r>
              <a:rPr lang="en-US" altLang="ja-JP" sz="3600" dirty="0"/>
              <a:t> (Speaker: I)</a:t>
            </a:r>
            <a:endParaRPr lang="ja-JP" altLang="ja-JP" sz="3600" dirty="0"/>
          </a:p>
        </p:txBody>
      </p:sp>
    </p:spTree>
    <p:extLst>
      <p:ext uri="{BB962C8B-B14F-4D97-AF65-F5344CB8AC3E}">
        <p14:creationId xmlns:p14="http://schemas.microsoft.com/office/powerpoint/2010/main" val="122383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562" y="218364"/>
            <a:ext cx="2341126" cy="95215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86602" y="1388884"/>
            <a:ext cx="861173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800" b="1" dirty="0">
                <a:solidFill>
                  <a:srgbClr val="FF0000"/>
                </a:solidFill>
              </a:rPr>
              <a:t>① </a:t>
            </a:r>
            <a:r>
              <a:rPr lang="ja-JP" altLang="en-US" sz="2800" b="1" dirty="0">
                <a:solidFill>
                  <a:srgbClr val="FF0000"/>
                </a:solidFill>
              </a:rPr>
              <a:t> </a:t>
            </a:r>
            <a:r>
              <a:rPr lang="ja-JP" altLang="ja-JP" sz="2800" b="1" dirty="0">
                <a:solidFill>
                  <a:srgbClr val="FF0000"/>
                </a:solidFill>
              </a:rPr>
              <a:t>に</a:t>
            </a:r>
            <a:r>
              <a:rPr lang="en-US" altLang="ja-JP" sz="2800" b="1" dirty="0">
                <a:solidFill>
                  <a:srgbClr val="FF0000"/>
                </a:solidFill>
              </a:rPr>
              <a:t> (</a:t>
            </a:r>
            <a:r>
              <a:rPr lang="ja-JP" altLang="ja-JP" sz="2800" b="1" dirty="0">
                <a:solidFill>
                  <a:srgbClr val="FF0000"/>
                </a:solidFill>
              </a:rPr>
              <a:t>のために</a:t>
            </a:r>
            <a:r>
              <a:rPr lang="en-US" altLang="ja-JP" sz="2800" b="1" dirty="0">
                <a:solidFill>
                  <a:srgbClr val="FF0000"/>
                </a:solidFill>
              </a:rPr>
              <a:t>)</a:t>
            </a:r>
            <a:r>
              <a:rPr lang="ja-JP" altLang="ja-JP" sz="2800" b="1" dirty="0">
                <a:solidFill>
                  <a:srgbClr val="FF0000"/>
                </a:solidFill>
              </a:rPr>
              <a:t>：</a:t>
            </a:r>
            <a:r>
              <a:rPr lang="en-US" altLang="ja-JP" sz="2800" b="1" dirty="0">
                <a:solidFill>
                  <a:srgbClr val="FF0000"/>
                </a:solidFill>
              </a:rPr>
              <a:t>Object / For my sake</a:t>
            </a:r>
          </a:p>
          <a:p>
            <a:endParaRPr lang="ja-JP" altLang="ja-JP" sz="2800" dirty="0">
              <a:solidFill>
                <a:srgbClr val="FF0000"/>
              </a:solidFill>
            </a:endParaRPr>
          </a:p>
          <a:p>
            <a:r>
              <a:rPr lang="ja-JP" altLang="en-US" sz="2800" dirty="0"/>
              <a:t>　　</a:t>
            </a:r>
            <a:r>
              <a:rPr lang="ja-JP" altLang="ja-JP" sz="2800" dirty="0"/>
              <a:t>アダムさんは </a:t>
            </a:r>
            <a:r>
              <a:rPr lang="ja-JP" altLang="en-US" sz="2800" u="sng" dirty="0"/>
              <a:t>私</a:t>
            </a:r>
            <a:r>
              <a:rPr lang="ja-JP" altLang="ja-JP" sz="2800" u="sng" dirty="0"/>
              <a:t>に</a:t>
            </a:r>
            <a:r>
              <a:rPr lang="ja-JP" altLang="ja-JP" sz="2800" dirty="0"/>
              <a:t> えん</a:t>
            </a:r>
            <a:r>
              <a:rPr lang="ja-JP" altLang="ja-JP" sz="2800" dirty="0" err="1"/>
              <a:t>ぴつを</a:t>
            </a:r>
            <a:r>
              <a:rPr lang="ja-JP" altLang="ja-JP" sz="2800" dirty="0"/>
              <a:t> 貸して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くれました</a:t>
            </a:r>
            <a:r>
              <a:rPr lang="ja-JP" altLang="ja-JP" sz="2800" dirty="0"/>
              <a:t>。</a:t>
            </a:r>
            <a:endParaRPr lang="en-US" altLang="ja-JP" sz="2800" dirty="0"/>
          </a:p>
          <a:p>
            <a:endParaRPr lang="ja-JP" altLang="ja-JP" sz="2800" dirty="0"/>
          </a:p>
          <a:p>
            <a:r>
              <a:rPr lang="ja-JP" altLang="en-US" sz="2800" dirty="0"/>
              <a:t>　　</a:t>
            </a:r>
            <a:r>
              <a:rPr lang="ja-JP" altLang="ja-JP" sz="2800" dirty="0"/>
              <a:t>母は </a:t>
            </a:r>
            <a:r>
              <a:rPr lang="ja-JP" altLang="en-US" sz="2800" u="sng" dirty="0"/>
              <a:t>私</a:t>
            </a:r>
            <a:r>
              <a:rPr lang="ja-JP" altLang="ja-JP" sz="2800" u="sng" dirty="0"/>
              <a:t>に</a:t>
            </a:r>
            <a:r>
              <a:rPr lang="ja-JP" altLang="ja-JP" sz="2800" dirty="0"/>
              <a:t> </a:t>
            </a:r>
            <a:r>
              <a:rPr lang="ja-JP" altLang="en-US" sz="2800" dirty="0"/>
              <a:t>手袋</a:t>
            </a:r>
            <a:r>
              <a:rPr lang="ja-JP" altLang="ja-JP" sz="2800" dirty="0"/>
              <a:t>を</a:t>
            </a:r>
            <a:r>
              <a:rPr lang="ja-JP" altLang="en-US" sz="2800" dirty="0"/>
              <a:t>編んで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くれました</a:t>
            </a:r>
            <a:r>
              <a:rPr lang="ja-JP" altLang="ja-JP" sz="2800" dirty="0"/>
              <a:t>。</a:t>
            </a:r>
          </a:p>
          <a:p>
            <a:r>
              <a:rPr lang="en-US" altLang="ja-JP" sz="2800" dirty="0"/>
              <a:t> </a:t>
            </a:r>
            <a:endParaRPr lang="ja-JP" altLang="ja-JP" sz="2800" dirty="0"/>
          </a:p>
          <a:p>
            <a:r>
              <a:rPr lang="ja-JP" altLang="ja-JP" sz="2800" b="1" dirty="0">
                <a:solidFill>
                  <a:srgbClr val="FF0000"/>
                </a:solidFill>
              </a:rPr>
              <a:t>② </a:t>
            </a:r>
            <a:r>
              <a:rPr lang="en-US" altLang="ja-JP" sz="2800" b="1" dirty="0">
                <a:solidFill>
                  <a:srgbClr val="FF0000"/>
                </a:solidFill>
              </a:rPr>
              <a:t> </a:t>
            </a:r>
            <a:r>
              <a:rPr lang="ja-JP" altLang="ja-JP" sz="2800" b="1" dirty="0">
                <a:solidFill>
                  <a:srgbClr val="FF0000"/>
                </a:solidFill>
              </a:rPr>
              <a:t>を：</a:t>
            </a:r>
            <a:r>
              <a:rPr lang="en-US" altLang="ja-JP" sz="2800" b="1" dirty="0">
                <a:solidFill>
                  <a:srgbClr val="FF0000"/>
                </a:solidFill>
              </a:rPr>
              <a:t>Object / I or my </a:t>
            </a:r>
            <a:r>
              <a:rPr lang="ja-JP" altLang="ja-JP" sz="2800" b="1" dirty="0">
                <a:solidFill>
                  <a:srgbClr val="FF0000"/>
                </a:solidFill>
              </a:rPr>
              <a:t>○○ </a:t>
            </a:r>
            <a:r>
              <a:rPr lang="en-US" altLang="ja-JP" sz="2800" b="1" dirty="0">
                <a:solidFill>
                  <a:srgbClr val="FF0000"/>
                </a:solidFill>
              </a:rPr>
              <a:t>(Implying “for my sake”)</a:t>
            </a:r>
          </a:p>
          <a:p>
            <a:endParaRPr lang="ja-JP" altLang="ja-JP" sz="2800" b="1" dirty="0">
              <a:solidFill>
                <a:srgbClr val="FF0000"/>
              </a:solidFill>
            </a:endParaRPr>
          </a:p>
          <a:p>
            <a:r>
              <a:rPr lang="ja-JP" altLang="en-US" sz="2800" dirty="0"/>
              <a:t>　　</a:t>
            </a:r>
            <a:r>
              <a:rPr lang="ja-JP" altLang="ja-JP" sz="2800" dirty="0"/>
              <a:t>おおにしさんは </a:t>
            </a:r>
            <a:r>
              <a:rPr lang="ja-JP" altLang="en-US" sz="2800" u="sng" dirty="0"/>
              <a:t>私</a:t>
            </a:r>
            <a:r>
              <a:rPr lang="ja-JP" altLang="ja-JP" sz="2800" u="sng" dirty="0"/>
              <a:t>を</a:t>
            </a:r>
            <a:r>
              <a:rPr lang="ja-JP" altLang="en-US" sz="2800" dirty="0"/>
              <a:t>駅</a:t>
            </a:r>
            <a:r>
              <a:rPr lang="ja-JP" altLang="ja-JP" sz="2800" dirty="0"/>
              <a:t>まで</a:t>
            </a:r>
            <a:r>
              <a:rPr lang="ja-JP" altLang="en-US" sz="2800" dirty="0"/>
              <a:t>案内</a:t>
            </a:r>
            <a:r>
              <a:rPr lang="ja-JP" altLang="ja-JP" sz="2800" dirty="0"/>
              <a:t>して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くれました</a:t>
            </a:r>
            <a:r>
              <a:rPr lang="ja-JP" altLang="ja-JP" sz="2800" dirty="0"/>
              <a:t>。</a:t>
            </a:r>
            <a:endParaRPr lang="en-US" altLang="ja-JP" sz="2800" dirty="0"/>
          </a:p>
          <a:p>
            <a:endParaRPr lang="ja-JP" altLang="ja-JP" sz="2800" dirty="0"/>
          </a:p>
          <a:p>
            <a:r>
              <a:rPr lang="ja-JP" altLang="en-US" sz="2800" dirty="0"/>
              <a:t>　　</a:t>
            </a:r>
            <a:r>
              <a:rPr lang="ja-JP" altLang="ja-JP" sz="2800" dirty="0"/>
              <a:t>トムさんは </a:t>
            </a:r>
            <a:r>
              <a:rPr lang="ja-JP" altLang="ja-JP" sz="2800" u="sng" dirty="0"/>
              <a:t>わたしの</a:t>
            </a:r>
            <a:r>
              <a:rPr lang="ja-JP" altLang="en-US" sz="2800" u="sng" dirty="0"/>
              <a:t>荷物</a:t>
            </a:r>
            <a:r>
              <a:rPr lang="ja-JP" altLang="ja-JP" sz="2800" u="sng" dirty="0"/>
              <a:t>を</a:t>
            </a:r>
            <a:r>
              <a:rPr lang="ja-JP" altLang="ja-JP" sz="2800" dirty="0"/>
              <a:t>運んで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くれました</a:t>
            </a:r>
            <a:r>
              <a:rPr lang="ja-JP" altLang="ja-JP" sz="2800" dirty="0"/>
              <a:t>。</a:t>
            </a:r>
          </a:p>
          <a:p>
            <a:r>
              <a:rPr lang="en-US" altLang="ja-JP" sz="2800" dirty="0"/>
              <a:t> </a:t>
            </a:r>
            <a:endParaRPr lang="ja-JP" altLang="ja-JP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320119" y="2822649"/>
            <a:ext cx="100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てぶくろ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65748" y="4449171"/>
            <a:ext cx="655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えき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23444" y="4421876"/>
            <a:ext cx="191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あんない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66782" y="5377757"/>
            <a:ext cx="955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にもつ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91682" y="5350462"/>
            <a:ext cx="805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はこ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33128" y="1871756"/>
            <a:ext cx="491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か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52388" y="2791871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あ</a:t>
            </a:r>
          </a:p>
        </p:txBody>
      </p:sp>
    </p:spTree>
    <p:extLst>
      <p:ext uri="{BB962C8B-B14F-4D97-AF65-F5344CB8AC3E}">
        <p14:creationId xmlns:p14="http://schemas.microsoft.com/office/powerpoint/2010/main" val="1716925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801" y="0"/>
            <a:ext cx="2341126" cy="95215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-34119" y="1064526"/>
            <a:ext cx="93896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800" b="1" dirty="0">
                <a:solidFill>
                  <a:srgbClr val="FF0000"/>
                </a:solidFill>
              </a:rPr>
              <a:t>③</a:t>
            </a:r>
            <a:r>
              <a:rPr lang="ja-JP" altLang="ja-JP" sz="2800" dirty="0">
                <a:solidFill>
                  <a:srgbClr val="FF0000"/>
                </a:solidFill>
              </a:rPr>
              <a:t> </a:t>
            </a:r>
            <a:r>
              <a:rPr lang="ja-JP" altLang="ja-JP" sz="2800" b="1" dirty="0">
                <a:solidFill>
                  <a:srgbClr val="FF0000"/>
                </a:solidFill>
              </a:rPr>
              <a:t>と：</a:t>
            </a:r>
            <a:r>
              <a:rPr lang="en-US" altLang="ja-JP" sz="2600" b="1" dirty="0">
                <a:solidFill>
                  <a:srgbClr val="FF0000"/>
                </a:solidFill>
              </a:rPr>
              <a:t>Together with me or my relatives</a:t>
            </a:r>
            <a:r>
              <a:rPr lang="ja-JP" altLang="ja-JP" sz="2600" b="1" dirty="0">
                <a:solidFill>
                  <a:srgbClr val="FF0000"/>
                </a:solidFill>
              </a:rPr>
              <a:t> </a:t>
            </a:r>
            <a:r>
              <a:rPr lang="en-US" altLang="ja-JP" sz="2600" b="1" dirty="0">
                <a:solidFill>
                  <a:srgbClr val="FF0000"/>
                </a:solidFill>
              </a:rPr>
              <a:t>(Implying “for my sake”)</a:t>
            </a:r>
          </a:p>
          <a:p>
            <a:endParaRPr lang="ja-JP" altLang="ja-JP" sz="2800" b="1" dirty="0">
              <a:solidFill>
                <a:srgbClr val="FF0000"/>
              </a:solidFill>
            </a:endParaRPr>
          </a:p>
          <a:p>
            <a:r>
              <a:rPr lang="ja-JP" altLang="en-US" sz="2800" dirty="0"/>
              <a:t>　　</a:t>
            </a:r>
            <a:r>
              <a:rPr lang="ja-JP" altLang="ja-JP" sz="2800" dirty="0"/>
              <a:t>サンディー先生は </a:t>
            </a:r>
            <a:r>
              <a:rPr lang="ja-JP" altLang="ja-JP" sz="2800" u="sng" dirty="0"/>
              <a:t>わたしと</a:t>
            </a:r>
            <a:r>
              <a:rPr lang="ja-JP" altLang="ja-JP" sz="2800" dirty="0"/>
              <a:t>一緒に</a:t>
            </a:r>
            <a:endParaRPr lang="en-US" altLang="ja-JP" sz="2800" dirty="0"/>
          </a:p>
          <a:p>
            <a:pPr algn="r"/>
            <a:r>
              <a:rPr lang="ja-JP" altLang="ja-JP" sz="2800" dirty="0"/>
              <a:t>サッカーをして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くれまし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</a:rPr>
              <a:t>た</a:t>
            </a:r>
            <a:r>
              <a:rPr lang="ja-JP" altLang="en-US" sz="2800" dirty="0"/>
              <a:t>。</a:t>
            </a:r>
            <a:endParaRPr lang="en-US" altLang="ja-JP" sz="2800" dirty="0"/>
          </a:p>
          <a:p>
            <a:endParaRPr lang="ja-JP" altLang="ja-JP" sz="2800" dirty="0"/>
          </a:p>
          <a:p>
            <a:r>
              <a:rPr lang="ja-JP" altLang="en-US" sz="2800" dirty="0"/>
              <a:t>　　</a:t>
            </a:r>
            <a:r>
              <a:rPr lang="ja-JP" altLang="ja-JP" sz="2800" dirty="0"/>
              <a:t>あなたは </a:t>
            </a:r>
            <a:r>
              <a:rPr lang="ja-JP" altLang="en-US" sz="2800" u="sng" dirty="0"/>
              <a:t>娘</a:t>
            </a:r>
            <a:r>
              <a:rPr lang="ja-JP" altLang="ja-JP" sz="2800" u="sng" dirty="0"/>
              <a:t>と</a:t>
            </a:r>
            <a:r>
              <a:rPr lang="ja-JP" altLang="ja-JP" sz="2800" dirty="0"/>
              <a:t> 遊園地に行って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くれました</a:t>
            </a:r>
            <a:r>
              <a:rPr lang="ja-JP" altLang="ja-JP" sz="2800" dirty="0"/>
              <a:t>。</a:t>
            </a:r>
          </a:p>
          <a:p>
            <a:r>
              <a:rPr lang="en-US" altLang="ja-JP" sz="2800" dirty="0"/>
              <a:t> </a:t>
            </a:r>
            <a:endParaRPr lang="ja-JP" altLang="ja-JP" sz="2800" dirty="0"/>
          </a:p>
          <a:p>
            <a:r>
              <a:rPr lang="ja-JP" altLang="ja-JP" sz="2800" b="1" dirty="0">
                <a:solidFill>
                  <a:srgbClr val="FF0000"/>
                </a:solidFill>
              </a:rPr>
              <a:t>④ </a:t>
            </a:r>
            <a:r>
              <a:rPr lang="en-US" altLang="ja-JP" sz="2800" b="1" dirty="0">
                <a:solidFill>
                  <a:srgbClr val="FF0000"/>
                </a:solidFill>
              </a:rPr>
              <a:t>Subject without will</a:t>
            </a:r>
            <a:endParaRPr lang="en-US" altLang="ja-JP" sz="2800" b="1" dirty="0"/>
          </a:p>
          <a:p>
            <a:endParaRPr lang="ja-JP" altLang="ja-JP" sz="2800" b="1" dirty="0">
              <a:solidFill>
                <a:srgbClr val="FF0000"/>
              </a:solidFill>
            </a:endParaRPr>
          </a:p>
          <a:p>
            <a:r>
              <a:rPr lang="ja-JP" altLang="en-US" sz="2800" dirty="0"/>
              <a:t>　　</a:t>
            </a:r>
            <a:r>
              <a:rPr lang="ja-JP" altLang="ja-JP" sz="2800" dirty="0"/>
              <a:t>雨が止んで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くれました</a:t>
            </a:r>
            <a:r>
              <a:rPr lang="ja-JP" altLang="ja-JP" sz="2800" dirty="0"/>
              <a:t>。</a:t>
            </a:r>
            <a:endParaRPr lang="en-US" altLang="ja-JP" sz="2800" dirty="0"/>
          </a:p>
          <a:p>
            <a:endParaRPr lang="en-US" altLang="ja-JP" sz="2800" dirty="0"/>
          </a:p>
          <a:p>
            <a:r>
              <a:rPr lang="ja-JP" altLang="en-US" sz="2800" dirty="0"/>
              <a:t>　　</a:t>
            </a:r>
            <a:r>
              <a:rPr lang="ja-JP" altLang="ja-JP" sz="2800" dirty="0"/>
              <a:t>やっと子供が寝て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くれました</a:t>
            </a:r>
            <a:r>
              <a:rPr lang="ja-JP" altLang="ja-JP" sz="2800" dirty="0"/>
              <a:t>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60812" y="1592760"/>
            <a:ext cx="1320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せんせい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67284" y="1572709"/>
            <a:ext cx="136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いっしょ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49773" y="2933066"/>
            <a:ext cx="1323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ゆうえん</a:t>
            </a:r>
            <a:r>
              <a:rPr kumimoji="1" lang="ja-JP" altLang="en-US" sz="2000" b="1" dirty="0" err="1"/>
              <a:t>ち</a:t>
            </a:r>
            <a:endParaRPr kumimoji="1" lang="ja-JP" altLang="en-US" sz="20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24869" y="2903517"/>
            <a:ext cx="996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むすめ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73857" y="2903517"/>
            <a:ext cx="58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い</a:t>
            </a:r>
            <a:endParaRPr kumimoji="1" lang="en-US" altLang="ja-JP" sz="20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3081" y="4626591"/>
            <a:ext cx="92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あめ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92607" y="4626591"/>
            <a:ext cx="58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や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39052" y="5527639"/>
            <a:ext cx="1567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こども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89145" y="5482849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ね</a:t>
            </a:r>
          </a:p>
        </p:txBody>
      </p:sp>
    </p:spTree>
    <p:extLst>
      <p:ext uri="{BB962C8B-B14F-4D97-AF65-F5344CB8AC3E}">
        <p14:creationId xmlns:p14="http://schemas.microsoft.com/office/powerpoint/2010/main" val="1378935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600501" y="1678675"/>
            <a:ext cx="8052180" cy="399879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715" y="0"/>
            <a:ext cx="2900685" cy="118272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50370" y="991658"/>
            <a:ext cx="839337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/>
              <a:t>Bear in mind…</a:t>
            </a:r>
            <a:endParaRPr lang="en-US" altLang="ja-JP" sz="4400" b="1" dirty="0">
              <a:solidFill>
                <a:srgbClr val="0070C0"/>
              </a:solidFill>
            </a:endParaRPr>
          </a:p>
          <a:p>
            <a:pPr algn="ctr"/>
            <a:r>
              <a:rPr lang="en-US" altLang="ja-JP" sz="4400" b="1" dirty="0">
                <a:solidFill>
                  <a:srgbClr val="0070C0"/>
                </a:solidFill>
              </a:rPr>
              <a:t>Speaker thinks that Giver’s action is beneficial to Receiver.</a:t>
            </a:r>
          </a:p>
          <a:p>
            <a:pPr algn="ctr"/>
            <a:r>
              <a:rPr lang="en-US" altLang="ja-JP" sz="3200" b="1" dirty="0">
                <a:solidFill>
                  <a:srgbClr val="FF0000"/>
                </a:solidFill>
              </a:rPr>
              <a:t>Receiver (Object) is never first person.</a:t>
            </a:r>
          </a:p>
          <a:p>
            <a:pPr algn="ctr"/>
            <a:endParaRPr lang="en-US" altLang="ja-JP" sz="3200" b="1" dirty="0">
              <a:solidFill>
                <a:srgbClr val="0070C0"/>
              </a:solidFill>
            </a:endParaRPr>
          </a:p>
          <a:p>
            <a:pPr algn="ctr"/>
            <a:r>
              <a:rPr lang="en-GB" altLang="ja-JP" sz="3000" b="1" u="sng" dirty="0">
                <a:solidFill>
                  <a:srgbClr val="0070C0"/>
                </a:solidFill>
              </a:rPr>
              <a:t>Focusing on Giver, but From Speaker’s perspective</a:t>
            </a:r>
          </a:p>
          <a:p>
            <a:pPr algn="ctr"/>
            <a:r>
              <a:rPr lang="en-US" altLang="ja-JP" sz="3600" dirty="0">
                <a:solidFill>
                  <a:srgbClr val="0070C0"/>
                </a:solidFill>
              </a:rPr>
              <a:t>“Scratch the Receiver's back”</a:t>
            </a:r>
          </a:p>
          <a:p>
            <a:pPr algn="ctr"/>
            <a:r>
              <a:rPr lang="en-US" altLang="ja-JP" sz="3600" dirty="0">
                <a:solidFill>
                  <a:srgbClr val="0070C0"/>
                </a:solidFill>
              </a:rPr>
              <a:t>“For the Receiver’s sake”</a:t>
            </a:r>
          </a:p>
          <a:p>
            <a:pPr algn="ctr"/>
            <a:endParaRPr lang="en-US" altLang="ja-JP" sz="1400" dirty="0">
              <a:solidFill>
                <a:srgbClr val="0070C0"/>
              </a:solidFill>
            </a:endParaRPr>
          </a:p>
          <a:p>
            <a:pPr algn="ctr"/>
            <a:r>
              <a:rPr lang="en-US" altLang="ja-JP" sz="3600" b="1" dirty="0"/>
              <a:t>Giver </a:t>
            </a:r>
            <a:r>
              <a:rPr lang="en-US" altLang="ja-JP" sz="3600" dirty="0"/>
              <a:t>(Subject) </a:t>
            </a:r>
            <a:r>
              <a:rPr lang="ja-JP" altLang="ja-JP" sz="3600" b="1" dirty="0"/>
              <a:t>→</a:t>
            </a:r>
            <a:r>
              <a:rPr lang="ja-JP" altLang="ja-JP" sz="3600" dirty="0"/>
              <a:t> </a:t>
            </a:r>
            <a:r>
              <a:rPr lang="en-US" altLang="ja-JP" sz="3600" b="1" dirty="0"/>
              <a:t>Receiver (</a:t>
            </a:r>
            <a:r>
              <a:rPr lang="en-US" altLang="ja-JP" sz="3600" dirty="0"/>
              <a:t>Object)</a:t>
            </a:r>
            <a:endParaRPr lang="ja-JP" altLang="ja-JP" sz="3600" dirty="0"/>
          </a:p>
          <a:p>
            <a:pPr algn="ctr"/>
            <a:endParaRPr lang="ja-JP" altLang="ja-JP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61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486" y="-53718"/>
            <a:ext cx="2900685" cy="132383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64274" y="1270114"/>
            <a:ext cx="86799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ja-JP" sz="3200" dirty="0"/>
          </a:p>
          <a:p>
            <a:r>
              <a:rPr lang="ja-JP" altLang="ja-JP" sz="3200" dirty="0"/>
              <a:t>先生は ロバート</a:t>
            </a:r>
            <a:r>
              <a:rPr lang="ja-JP" altLang="en-US" sz="3200" dirty="0"/>
              <a:t>くん</a:t>
            </a:r>
            <a:r>
              <a:rPr lang="ja-JP" altLang="ja-JP" sz="3200" dirty="0"/>
              <a:t>に ドアを開けて</a:t>
            </a:r>
            <a:r>
              <a:rPr lang="ja-JP" altLang="ja-JP" sz="3200" b="1" dirty="0">
                <a:solidFill>
                  <a:schemeClr val="accent6">
                    <a:lumMod val="75000"/>
                  </a:schemeClr>
                </a:solidFill>
              </a:rPr>
              <a:t>あげました</a:t>
            </a:r>
            <a:r>
              <a:rPr lang="ja-JP" altLang="ja-JP" sz="3200" dirty="0"/>
              <a:t>。</a:t>
            </a:r>
            <a:endParaRPr lang="en-US" altLang="ja-JP" sz="3200" dirty="0"/>
          </a:p>
          <a:p>
            <a:endParaRPr lang="ja-JP" altLang="ja-JP" sz="3200" dirty="0"/>
          </a:p>
          <a:p>
            <a:r>
              <a:rPr lang="ja-JP" altLang="ja-JP" sz="3200" dirty="0"/>
              <a:t>サンディーさんは セブさんに すずきさんを紹介して</a:t>
            </a:r>
            <a:r>
              <a:rPr lang="ja-JP" altLang="ja-JP" sz="3200" b="1" dirty="0">
                <a:solidFill>
                  <a:schemeClr val="accent6">
                    <a:lumMod val="75000"/>
                  </a:schemeClr>
                </a:solidFill>
              </a:rPr>
              <a:t>あげました</a:t>
            </a:r>
            <a:r>
              <a:rPr lang="ja-JP" altLang="ja-JP" sz="3200" dirty="0"/>
              <a:t>。</a:t>
            </a:r>
            <a:endParaRPr lang="en-US" altLang="ja-JP" sz="3200" dirty="0"/>
          </a:p>
          <a:p>
            <a:endParaRPr lang="ja-JP" altLang="ja-JP" sz="3200" dirty="0"/>
          </a:p>
          <a:p>
            <a:r>
              <a:rPr lang="ja-JP" altLang="ja-JP" sz="3200" dirty="0"/>
              <a:t>ハリーさんは </a:t>
            </a:r>
            <a:r>
              <a:rPr lang="ja-JP" altLang="ja-JP" sz="3200" dirty="0" err="1"/>
              <a:t>こ</a:t>
            </a:r>
            <a:r>
              <a:rPr lang="ja-JP" altLang="ja-JP" sz="3200" dirty="0"/>
              <a:t>もとさんに ベトナム語を教えて</a:t>
            </a:r>
            <a:r>
              <a:rPr lang="ja-JP" altLang="ja-JP" sz="3200" b="1" dirty="0">
                <a:solidFill>
                  <a:schemeClr val="accent6">
                    <a:lumMod val="75000"/>
                  </a:schemeClr>
                </a:solidFill>
              </a:rPr>
              <a:t>あげました</a:t>
            </a:r>
            <a:r>
              <a:rPr lang="ja-JP" altLang="ja-JP" sz="3200" dirty="0"/>
              <a:t>。</a:t>
            </a:r>
            <a:endParaRPr lang="en-US" altLang="ja-JP" sz="3200" dirty="0"/>
          </a:p>
          <a:p>
            <a:endParaRPr lang="ja-JP" altLang="ja-JP" sz="3200" dirty="0"/>
          </a:p>
          <a:p>
            <a:r>
              <a:rPr lang="ja-JP" altLang="ja-JP" sz="3200" dirty="0"/>
              <a:t>妹は 父にお弁当を作って</a:t>
            </a:r>
            <a:r>
              <a:rPr lang="ja-JP" altLang="ja-JP" sz="3200" b="1" dirty="0">
                <a:solidFill>
                  <a:schemeClr val="accent6">
                    <a:lumMod val="75000"/>
                  </a:schemeClr>
                </a:solidFill>
              </a:rPr>
              <a:t>あげました</a:t>
            </a:r>
            <a:r>
              <a:rPr lang="ja-JP" altLang="ja-JP" sz="3200" dirty="0"/>
              <a:t>。</a:t>
            </a:r>
          </a:p>
          <a:p>
            <a:r>
              <a:rPr lang="en-US" altLang="ja-JP" sz="3200" dirty="0"/>
              <a:t> </a:t>
            </a:r>
            <a:endParaRPr lang="ja-JP" altLang="ja-JP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18411" y="1491899"/>
            <a:ext cx="106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あ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724633" y="2489108"/>
            <a:ext cx="158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しょうかい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24382" y="3908157"/>
            <a:ext cx="1255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おし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2860" y="5328770"/>
            <a:ext cx="1378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いもうと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02558" y="5368231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ちち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22729" y="5368231"/>
            <a:ext cx="2026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べんとう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98795" y="5368231"/>
            <a:ext cx="1303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つく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11540" y="1048329"/>
            <a:ext cx="6666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800" dirty="0">
                <a:solidFill>
                  <a:srgbClr val="FF0000"/>
                </a:solidFill>
              </a:rPr>
              <a:t>① に</a:t>
            </a:r>
            <a:r>
              <a:rPr lang="en-US" altLang="ja-JP" sz="2800" dirty="0">
                <a:solidFill>
                  <a:srgbClr val="FF0000"/>
                </a:solidFill>
              </a:rPr>
              <a:t> (</a:t>
            </a:r>
            <a:r>
              <a:rPr lang="ja-JP" altLang="ja-JP" sz="2800" dirty="0">
                <a:solidFill>
                  <a:srgbClr val="FF0000"/>
                </a:solidFill>
              </a:rPr>
              <a:t>のために</a:t>
            </a:r>
            <a:r>
              <a:rPr lang="en-US" altLang="ja-JP" sz="2800" dirty="0">
                <a:solidFill>
                  <a:srgbClr val="FF0000"/>
                </a:solidFill>
              </a:rPr>
              <a:t>)</a:t>
            </a:r>
            <a:r>
              <a:rPr lang="ja-JP" altLang="ja-JP" sz="2800" dirty="0">
                <a:solidFill>
                  <a:srgbClr val="FF0000"/>
                </a:solidFill>
              </a:rPr>
              <a:t>：</a:t>
            </a:r>
            <a:r>
              <a:rPr lang="en-US" altLang="ja-JP" sz="2800" dirty="0">
                <a:solidFill>
                  <a:srgbClr val="FF0000"/>
                </a:solidFill>
              </a:rPr>
              <a:t>For the Receiver’s sake</a:t>
            </a:r>
          </a:p>
        </p:txBody>
      </p:sp>
    </p:spTree>
    <p:extLst>
      <p:ext uri="{BB962C8B-B14F-4D97-AF65-F5344CB8AC3E}">
        <p14:creationId xmlns:p14="http://schemas.microsoft.com/office/powerpoint/2010/main" val="3659506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947" y="-136478"/>
            <a:ext cx="2900685" cy="118272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43469" y="913439"/>
            <a:ext cx="870727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 </a:t>
            </a:r>
            <a:r>
              <a:rPr lang="ja-JP" altLang="ja-JP" sz="2400" b="1" dirty="0">
                <a:solidFill>
                  <a:srgbClr val="FF0000"/>
                </a:solidFill>
              </a:rPr>
              <a:t>② に</a:t>
            </a:r>
            <a:r>
              <a:rPr lang="en-US" altLang="ja-JP" sz="2400" b="1" dirty="0">
                <a:solidFill>
                  <a:srgbClr val="FF0000"/>
                </a:solidFill>
              </a:rPr>
              <a:t> (</a:t>
            </a:r>
            <a:r>
              <a:rPr lang="ja-JP" altLang="ja-JP" sz="2400" b="1" dirty="0">
                <a:solidFill>
                  <a:srgbClr val="FF0000"/>
                </a:solidFill>
              </a:rPr>
              <a:t>の代わりに</a:t>
            </a:r>
            <a:r>
              <a:rPr lang="en-US" altLang="ja-JP" sz="2400" b="1" dirty="0">
                <a:solidFill>
                  <a:srgbClr val="FF0000"/>
                </a:solidFill>
              </a:rPr>
              <a:t> / </a:t>
            </a:r>
            <a:r>
              <a:rPr lang="ja-JP" altLang="ja-JP" sz="2400" b="1" dirty="0">
                <a:solidFill>
                  <a:srgbClr val="FF0000"/>
                </a:solidFill>
              </a:rPr>
              <a:t>に代わって</a:t>
            </a:r>
            <a:r>
              <a:rPr lang="en-US" altLang="ja-JP" sz="2400" b="1" dirty="0">
                <a:solidFill>
                  <a:srgbClr val="FF0000"/>
                </a:solidFill>
              </a:rPr>
              <a:t> = </a:t>
            </a:r>
            <a:r>
              <a:rPr lang="ja-JP" altLang="ja-JP" sz="2400" b="1" dirty="0">
                <a:solidFill>
                  <a:srgbClr val="FF0000"/>
                </a:solidFill>
              </a:rPr>
              <a:t>のために</a:t>
            </a:r>
            <a:r>
              <a:rPr lang="en-US" altLang="ja-JP" sz="2400" b="1" dirty="0">
                <a:solidFill>
                  <a:srgbClr val="FF0000"/>
                </a:solidFill>
              </a:rPr>
              <a:t>)</a:t>
            </a:r>
            <a:r>
              <a:rPr lang="ja-JP" altLang="ja-JP" sz="2400" dirty="0">
                <a:solidFill>
                  <a:srgbClr val="FF0000"/>
                </a:solidFill>
              </a:rPr>
              <a:t>：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Instead of Receiver = For Receiver’s sake</a:t>
            </a:r>
          </a:p>
          <a:p>
            <a:endParaRPr lang="ja-JP" altLang="ja-JP" sz="2600" dirty="0"/>
          </a:p>
          <a:p>
            <a:r>
              <a:rPr lang="ja-JP" altLang="en-US" sz="2600" dirty="0"/>
              <a:t>　　</a:t>
            </a:r>
            <a:r>
              <a:rPr lang="ja-JP" altLang="ja-JP" sz="2600" dirty="0"/>
              <a:t>フランクは ナヤンの代わりに レポートを出して</a:t>
            </a:r>
            <a:r>
              <a:rPr lang="ja-JP" altLang="ja-JP" sz="2600" dirty="0">
                <a:solidFill>
                  <a:schemeClr val="accent6">
                    <a:lumMod val="75000"/>
                  </a:schemeClr>
                </a:solidFill>
              </a:rPr>
              <a:t>あげました</a:t>
            </a:r>
            <a:r>
              <a:rPr lang="ja-JP" altLang="ja-JP" sz="2600" dirty="0"/>
              <a:t>。</a:t>
            </a:r>
            <a:endParaRPr lang="en-US" altLang="ja-JP" sz="2600" dirty="0"/>
          </a:p>
          <a:p>
            <a:endParaRPr lang="ja-JP" altLang="ja-JP" sz="2600" dirty="0"/>
          </a:p>
          <a:p>
            <a:r>
              <a:rPr lang="ja-JP" altLang="en-US" sz="2600" dirty="0"/>
              <a:t>　　</a:t>
            </a:r>
            <a:r>
              <a:rPr lang="ja-JP" altLang="ja-JP" sz="2600" dirty="0"/>
              <a:t>お母さんは　おばあさんに代わって 料理をして</a:t>
            </a:r>
            <a:r>
              <a:rPr lang="ja-JP" altLang="ja-JP" sz="2600" dirty="0">
                <a:solidFill>
                  <a:schemeClr val="accent6">
                    <a:lumMod val="75000"/>
                  </a:schemeClr>
                </a:solidFill>
              </a:rPr>
              <a:t>あげました</a:t>
            </a:r>
            <a:r>
              <a:rPr lang="ja-JP" altLang="ja-JP" sz="2600" dirty="0"/>
              <a:t>。</a:t>
            </a:r>
          </a:p>
          <a:p>
            <a:r>
              <a:rPr lang="en-US" altLang="ja-JP" sz="2600" dirty="0"/>
              <a:t> </a:t>
            </a:r>
            <a:endParaRPr lang="ja-JP" altLang="ja-JP" sz="2600" dirty="0"/>
          </a:p>
          <a:p>
            <a:r>
              <a:rPr lang="ja-JP" altLang="ja-JP" sz="2400" b="1" dirty="0">
                <a:solidFill>
                  <a:srgbClr val="FF0000"/>
                </a:solidFill>
              </a:rPr>
              <a:t>③ を </a:t>
            </a:r>
            <a:r>
              <a:rPr lang="en-US" altLang="ja-JP" sz="2400" b="1" dirty="0">
                <a:solidFill>
                  <a:srgbClr val="FF0000"/>
                </a:solidFill>
              </a:rPr>
              <a:t>: Object</a:t>
            </a:r>
            <a:endParaRPr lang="ja-JP" altLang="ja-JP" sz="2400" dirty="0">
              <a:solidFill>
                <a:srgbClr val="FF0000"/>
              </a:solidFill>
            </a:endParaRPr>
          </a:p>
          <a:p>
            <a:r>
              <a:rPr lang="en-US" altLang="ja-JP" sz="2400" dirty="0">
                <a:solidFill>
                  <a:srgbClr val="FF0000"/>
                </a:solidFill>
              </a:rPr>
              <a:t>= Receiver or Receiver’s possessions</a:t>
            </a:r>
          </a:p>
          <a:p>
            <a:pPr algn="r"/>
            <a:r>
              <a:rPr lang="en-US" altLang="ja-JP" sz="2400" dirty="0">
                <a:solidFill>
                  <a:srgbClr val="FF0000"/>
                </a:solidFill>
              </a:rPr>
              <a:t> (Implying “for Receiver’s sake”)</a:t>
            </a:r>
          </a:p>
          <a:p>
            <a:endParaRPr lang="ja-JP" altLang="ja-JP" sz="2600" dirty="0"/>
          </a:p>
          <a:p>
            <a:r>
              <a:rPr lang="ja-JP" altLang="en-US" sz="2600" dirty="0"/>
              <a:t>　　</a:t>
            </a:r>
            <a:r>
              <a:rPr lang="ja-JP" altLang="ja-JP" sz="2600" dirty="0"/>
              <a:t>お父さんは 子供をほめて</a:t>
            </a:r>
            <a:r>
              <a:rPr lang="ja-JP" altLang="ja-JP" sz="2600" b="1" dirty="0">
                <a:solidFill>
                  <a:schemeClr val="accent6">
                    <a:lumMod val="75000"/>
                  </a:schemeClr>
                </a:solidFill>
              </a:rPr>
              <a:t>あげました</a:t>
            </a:r>
            <a:r>
              <a:rPr lang="ja-JP" altLang="ja-JP" sz="2600" dirty="0"/>
              <a:t>。</a:t>
            </a:r>
            <a:endParaRPr lang="en-US" altLang="ja-JP" sz="2600" dirty="0"/>
          </a:p>
          <a:p>
            <a:endParaRPr lang="ja-JP" altLang="ja-JP" sz="2600" dirty="0"/>
          </a:p>
          <a:p>
            <a:r>
              <a:rPr lang="ja-JP" altLang="en-US" sz="2600" dirty="0"/>
              <a:t>　　</a:t>
            </a:r>
            <a:r>
              <a:rPr lang="ja-JP" altLang="ja-JP" sz="2600" dirty="0"/>
              <a:t>シャーロットは 妹のしゅく</a:t>
            </a:r>
            <a:r>
              <a:rPr lang="ja-JP" altLang="ja-JP" sz="2600" dirty="0" err="1"/>
              <a:t>だいを</a:t>
            </a:r>
            <a:r>
              <a:rPr lang="ja-JP" altLang="ja-JP" sz="2600" dirty="0"/>
              <a:t>見て</a:t>
            </a:r>
            <a:r>
              <a:rPr lang="ja-JP" altLang="ja-JP" sz="2600" b="1" dirty="0">
                <a:solidFill>
                  <a:schemeClr val="accent6">
                    <a:lumMod val="75000"/>
                  </a:schemeClr>
                </a:solidFill>
              </a:rPr>
              <a:t>あげました</a:t>
            </a:r>
            <a:r>
              <a:rPr lang="ja-JP" altLang="ja-JP" sz="2600" dirty="0"/>
              <a:t>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11573" y="564619"/>
            <a:ext cx="1146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0000"/>
                </a:solidFill>
              </a:rPr>
              <a:t>か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27111" y="564619"/>
            <a:ext cx="461749" cy="34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63822" y="603250"/>
            <a:ext cx="1146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0000"/>
                </a:solidFill>
              </a:rPr>
              <a:t>か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20504" y="1764181"/>
            <a:ext cx="503395" cy="411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か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83289" y="2571674"/>
            <a:ext cx="503395" cy="411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か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84793" y="1775779"/>
            <a:ext cx="76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だ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32060" y="2559946"/>
            <a:ext cx="140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りょうり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46413" y="2571674"/>
            <a:ext cx="99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かあ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73657" y="4829290"/>
            <a:ext cx="976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こども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10503" y="4829290"/>
            <a:ext cx="825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とう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86582" y="5603865"/>
            <a:ext cx="1185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いもうと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96384" y="5559162"/>
            <a:ext cx="1238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み</a:t>
            </a:r>
          </a:p>
        </p:txBody>
      </p:sp>
    </p:spTree>
    <p:extLst>
      <p:ext uri="{BB962C8B-B14F-4D97-AF65-F5344CB8AC3E}">
        <p14:creationId xmlns:p14="http://schemas.microsoft.com/office/powerpoint/2010/main" val="641143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091" y="268327"/>
            <a:ext cx="2900685" cy="118272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0" y="1189443"/>
            <a:ext cx="92122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Be Careful </a:t>
            </a:r>
            <a:r>
              <a:rPr lang="en-US" altLang="ja-JP" sz="2200" b="1" dirty="0">
                <a:solidFill>
                  <a:srgbClr val="FF0000"/>
                </a:solidFill>
              </a:rPr>
              <a:t>when </a:t>
            </a:r>
            <a:r>
              <a:rPr lang="en-US" altLang="ja-JP" sz="2200" b="1" u="sng" dirty="0">
                <a:solidFill>
                  <a:srgbClr val="FF0000"/>
                </a:solidFill>
              </a:rPr>
              <a:t>Subject (Giver) is “I”</a:t>
            </a:r>
            <a:r>
              <a:rPr lang="ja-JP" altLang="en-US" sz="2200" b="1" u="sng" dirty="0">
                <a:solidFill>
                  <a:srgbClr val="FF0000"/>
                </a:solidFill>
              </a:rPr>
              <a:t> </a:t>
            </a:r>
            <a:r>
              <a:rPr lang="en-US" altLang="ja-JP" sz="2200" b="1" u="sng" dirty="0">
                <a:solidFill>
                  <a:srgbClr val="FF0000"/>
                </a:solidFill>
              </a:rPr>
              <a:t>and Object is not my relative</a:t>
            </a:r>
          </a:p>
          <a:p>
            <a:pPr algn="r"/>
            <a:r>
              <a:rPr lang="en-US" altLang="ja-JP" sz="2400" b="1" dirty="0">
                <a:solidFill>
                  <a:srgbClr val="FF0000"/>
                </a:solidFill>
              </a:rPr>
              <a:t>…. Sounds a bit “arrogant”</a:t>
            </a:r>
          </a:p>
          <a:p>
            <a:endParaRPr lang="ja-JP" altLang="ja-JP" sz="2800" dirty="0"/>
          </a:p>
          <a:p>
            <a:r>
              <a:rPr lang="ja-JP" altLang="ja-JP" sz="2800" dirty="0">
                <a:solidFill>
                  <a:srgbClr val="FF0000"/>
                </a:solidFill>
              </a:rPr>
              <a:t>①</a:t>
            </a:r>
            <a:r>
              <a:rPr lang="ja-JP" altLang="ja-JP" sz="2800" dirty="0"/>
              <a:t> </a:t>
            </a:r>
            <a:r>
              <a:rPr lang="ja-JP" altLang="en-US" sz="2800" dirty="0"/>
              <a:t>私</a:t>
            </a:r>
            <a:r>
              <a:rPr lang="ja-JP" altLang="ja-JP" sz="2800" dirty="0"/>
              <a:t>は 彼女に 花束を買って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あげました</a:t>
            </a:r>
            <a:r>
              <a:rPr lang="ja-JP" altLang="ja-JP" sz="2800" dirty="0"/>
              <a:t>。</a:t>
            </a:r>
            <a:endParaRPr lang="en-US" altLang="ja-JP" sz="2800" dirty="0"/>
          </a:p>
          <a:p>
            <a:pPr algn="r"/>
            <a:r>
              <a:rPr lang="en-US" altLang="ja-JP" sz="2800" dirty="0"/>
              <a:t>(Implying “I’m superior to her.”)</a:t>
            </a:r>
          </a:p>
          <a:p>
            <a:endParaRPr lang="ja-JP" altLang="ja-JP" sz="2800" dirty="0"/>
          </a:p>
          <a:p>
            <a:r>
              <a:rPr lang="ja-JP" altLang="ja-JP" sz="2800" dirty="0">
                <a:solidFill>
                  <a:srgbClr val="FF0000"/>
                </a:solidFill>
              </a:rPr>
              <a:t>②</a:t>
            </a:r>
            <a:r>
              <a:rPr lang="ja-JP" altLang="ja-JP" sz="2800" dirty="0"/>
              <a:t> </a:t>
            </a:r>
            <a:r>
              <a:rPr lang="ja-JP" altLang="en-US" sz="2800" dirty="0"/>
              <a:t>私</a:t>
            </a:r>
            <a:r>
              <a:rPr lang="ja-JP" altLang="ja-JP" sz="2800" dirty="0"/>
              <a:t>は あなたに 英語を教えて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あげました</a:t>
            </a:r>
            <a:r>
              <a:rPr lang="ja-JP" altLang="ja-JP" sz="2800" dirty="0"/>
              <a:t>。</a:t>
            </a:r>
            <a:endParaRPr lang="en-US" altLang="ja-JP" sz="2800" dirty="0"/>
          </a:p>
          <a:p>
            <a:pPr algn="r"/>
            <a:r>
              <a:rPr lang="en-US" altLang="ja-JP" sz="2800" dirty="0"/>
              <a:t>(Implying “I’m superior to you.”)</a:t>
            </a:r>
          </a:p>
          <a:p>
            <a:endParaRPr lang="ja-JP" altLang="ja-JP" sz="2800" dirty="0"/>
          </a:p>
          <a:p>
            <a:r>
              <a:rPr lang="ja-JP" altLang="ja-JP" sz="2800" dirty="0">
                <a:solidFill>
                  <a:srgbClr val="FF0000"/>
                </a:solidFill>
              </a:rPr>
              <a:t>③</a:t>
            </a:r>
            <a:r>
              <a:rPr lang="ja-JP" altLang="ja-JP" sz="2800" dirty="0"/>
              <a:t> </a:t>
            </a:r>
            <a:r>
              <a:rPr lang="ja-JP" altLang="en-US" sz="2800" dirty="0"/>
              <a:t>私</a:t>
            </a:r>
            <a:r>
              <a:rPr lang="ja-JP" altLang="ja-JP" sz="2800" dirty="0"/>
              <a:t>は すずきさんのスライドを直して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あげました</a:t>
            </a:r>
            <a:r>
              <a:rPr lang="ja-JP" altLang="ja-JP" sz="2800" dirty="0"/>
              <a:t>。</a:t>
            </a:r>
            <a:endParaRPr lang="en-US" altLang="ja-JP" sz="2800" dirty="0"/>
          </a:p>
          <a:p>
            <a:pPr algn="r"/>
            <a:r>
              <a:rPr lang="en-US" altLang="ja-JP" sz="2800" dirty="0"/>
              <a:t>(Implying “I’m superior to Suzuki san.”)</a:t>
            </a:r>
            <a:endParaRPr lang="ja-JP" altLang="ja-JP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87355" y="2174655"/>
            <a:ext cx="1078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かのじょ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20119" y="2172115"/>
            <a:ext cx="1433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はなたば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46060" y="2174236"/>
            <a:ext cx="586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か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98576" y="3421562"/>
            <a:ext cx="1787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えいご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01686" y="3451338"/>
            <a:ext cx="1569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おし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54671" y="4736436"/>
            <a:ext cx="1105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なお</a:t>
            </a:r>
          </a:p>
        </p:txBody>
      </p:sp>
    </p:spTree>
    <p:extLst>
      <p:ext uri="{BB962C8B-B14F-4D97-AF65-F5344CB8AC3E}">
        <p14:creationId xmlns:p14="http://schemas.microsoft.com/office/powerpoint/2010/main" val="1021250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600501" y="1801504"/>
            <a:ext cx="7929350" cy="339829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C92967F-B0AE-4C02-AE04-3982378A7E88}"/>
              </a:ext>
            </a:extLst>
          </p:cNvPr>
          <p:cNvSpPr/>
          <p:nvPr/>
        </p:nvSpPr>
        <p:spPr>
          <a:xfrm>
            <a:off x="3438609" y="206973"/>
            <a:ext cx="22413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〜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もらう</a:t>
            </a:r>
            <a:endParaRPr lang="en-GB" sz="4000" dirty="0">
              <a:solidFill>
                <a:schemeClr val="accent6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626" y="1050878"/>
            <a:ext cx="893928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/>
              <a:t>Bear in mind…</a:t>
            </a:r>
            <a:endParaRPr lang="en-US" altLang="ja-JP" sz="4400" b="1" dirty="0">
              <a:solidFill>
                <a:srgbClr val="0070C0"/>
              </a:solidFill>
            </a:endParaRPr>
          </a:p>
          <a:p>
            <a:pPr algn="ctr"/>
            <a:r>
              <a:rPr lang="en-US" altLang="ja-JP" sz="4400" b="1" dirty="0">
                <a:solidFill>
                  <a:srgbClr val="0070C0"/>
                </a:solidFill>
              </a:rPr>
              <a:t>Receiver or Speaker expresses </a:t>
            </a:r>
          </a:p>
          <a:p>
            <a:pPr algn="ctr"/>
            <a:r>
              <a:rPr lang="en-US" altLang="ja-JP" sz="4400" b="1" dirty="0">
                <a:solidFill>
                  <a:srgbClr val="0070C0"/>
                </a:solidFill>
              </a:rPr>
              <a:t>gratitude to Giver.</a:t>
            </a:r>
          </a:p>
          <a:p>
            <a:pPr algn="ctr"/>
            <a:r>
              <a:rPr lang="en-US" altLang="ja-JP" sz="3600" b="1" dirty="0">
                <a:solidFill>
                  <a:srgbClr val="FF0000"/>
                </a:solidFill>
              </a:rPr>
              <a:t>Speaker is (I am) never Giver.</a:t>
            </a:r>
          </a:p>
          <a:p>
            <a:pPr algn="ctr"/>
            <a:endParaRPr lang="ja-JP" altLang="ja-JP" sz="4400" dirty="0">
              <a:solidFill>
                <a:srgbClr val="0070C0"/>
              </a:solidFill>
            </a:endParaRPr>
          </a:p>
          <a:p>
            <a:pPr algn="ctr"/>
            <a:r>
              <a:rPr lang="en-US" altLang="ja-JP" sz="2800" b="1" u="sng" dirty="0">
                <a:solidFill>
                  <a:srgbClr val="0070C0"/>
                </a:solidFill>
              </a:rPr>
              <a:t>Focusing on Receiver &amp; From Speaker’s perspective</a:t>
            </a:r>
          </a:p>
          <a:p>
            <a:pPr algn="ctr"/>
            <a:endParaRPr lang="en-US" altLang="ja-JP" sz="2400" dirty="0">
              <a:solidFill>
                <a:srgbClr val="0070C0"/>
              </a:solidFill>
            </a:endParaRPr>
          </a:p>
          <a:p>
            <a:pPr algn="ctr"/>
            <a:endParaRPr lang="ja-JP" altLang="ja-JP" sz="2400" dirty="0">
              <a:solidFill>
                <a:srgbClr val="0070C0"/>
              </a:solidFill>
            </a:endParaRPr>
          </a:p>
          <a:p>
            <a:pPr algn="ctr"/>
            <a:r>
              <a:rPr lang="en-US" altLang="ja-JP" sz="3600" b="1" dirty="0"/>
              <a:t>Receiver</a:t>
            </a:r>
            <a:r>
              <a:rPr lang="en-US" altLang="ja-JP" sz="3600" dirty="0"/>
              <a:t> (Subject) </a:t>
            </a:r>
            <a:r>
              <a:rPr lang="ja-JP" altLang="ja-JP" sz="3600" dirty="0"/>
              <a:t>← </a:t>
            </a:r>
            <a:r>
              <a:rPr lang="en-US" altLang="ja-JP" sz="3600" b="1" dirty="0"/>
              <a:t>Giver</a:t>
            </a:r>
            <a:r>
              <a:rPr lang="en-US" altLang="ja-JP" sz="3600" dirty="0"/>
              <a:t> (Object)</a:t>
            </a:r>
            <a:endParaRPr lang="ja-JP" altLang="ja-JP" sz="3600" dirty="0"/>
          </a:p>
        </p:txBody>
      </p:sp>
    </p:spTree>
    <p:extLst>
      <p:ext uri="{BB962C8B-B14F-4D97-AF65-F5344CB8AC3E}">
        <p14:creationId xmlns:p14="http://schemas.microsoft.com/office/powerpoint/2010/main" val="3819583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C92967F-B0AE-4C02-AE04-3982378A7E88}"/>
              </a:ext>
            </a:extLst>
          </p:cNvPr>
          <p:cNvSpPr/>
          <p:nvPr/>
        </p:nvSpPr>
        <p:spPr>
          <a:xfrm>
            <a:off x="3319818" y="651941"/>
            <a:ext cx="22413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〜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もらう</a:t>
            </a:r>
            <a:endParaRPr lang="en-GB" sz="4000" dirty="0">
              <a:solidFill>
                <a:schemeClr val="accent6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9486" y="2081985"/>
            <a:ext cx="86902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シュー</a:t>
            </a:r>
            <a:r>
              <a:rPr lang="ja-JP" altLang="ja-JP" sz="2800" dirty="0"/>
              <a:t>さんは ももいさんに 大阪を案内して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もらいました</a:t>
            </a:r>
            <a:r>
              <a:rPr lang="ja-JP" altLang="ja-JP" sz="2800" dirty="0"/>
              <a:t>。</a:t>
            </a:r>
            <a:endParaRPr lang="en-US" altLang="ja-JP" sz="2800" dirty="0"/>
          </a:p>
          <a:p>
            <a:endParaRPr lang="ja-JP" altLang="ja-JP" sz="2800" dirty="0"/>
          </a:p>
          <a:p>
            <a:r>
              <a:rPr lang="ja-JP" altLang="ja-JP" sz="2800" dirty="0"/>
              <a:t>彼は お母さんに ご飯を作って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もらいました</a:t>
            </a:r>
            <a:r>
              <a:rPr lang="ja-JP" altLang="ja-JP" sz="2800" dirty="0"/>
              <a:t>。</a:t>
            </a:r>
            <a:endParaRPr lang="en-US" altLang="ja-JP" sz="2800" dirty="0"/>
          </a:p>
          <a:p>
            <a:endParaRPr lang="ja-JP" altLang="ja-JP" sz="2800" dirty="0"/>
          </a:p>
          <a:p>
            <a:r>
              <a:rPr lang="ja-JP" altLang="ja-JP" sz="2800" dirty="0"/>
              <a:t>ロバート</a:t>
            </a:r>
            <a:r>
              <a:rPr lang="ja-JP" altLang="en-US" sz="2800" dirty="0"/>
              <a:t>くん</a:t>
            </a:r>
            <a:r>
              <a:rPr lang="ja-JP" altLang="ja-JP" sz="2800" dirty="0"/>
              <a:t>は 先生にドアを開けて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もらいました</a:t>
            </a:r>
            <a:r>
              <a:rPr lang="ja-JP" altLang="ja-JP" sz="2800" dirty="0"/>
              <a:t>。</a:t>
            </a:r>
            <a:endParaRPr lang="en-US" altLang="ja-JP" sz="2800" dirty="0"/>
          </a:p>
          <a:p>
            <a:endParaRPr lang="ja-JP" altLang="ja-JP" sz="2800" dirty="0"/>
          </a:p>
          <a:p>
            <a:r>
              <a:rPr lang="ja-JP" altLang="en-US" sz="2800" dirty="0"/>
              <a:t>私</a:t>
            </a:r>
            <a:r>
              <a:rPr lang="ja-JP" altLang="ja-JP" sz="2800" dirty="0"/>
              <a:t>は あなたに背中を押して</a:t>
            </a:r>
            <a:r>
              <a:rPr lang="ja-JP" altLang="ja-JP" sz="2800" b="1" dirty="0">
                <a:solidFill>
                  <a:schemeClr val="accent6">
                    <a:lumMod val="75000"/>
                  </a:schemeClr>
                </a:solidFill>
              </a:rPr>
              <a:t>もらいました</a:t>
            </a:r>
            <a:r>
              <a:rPr lang="ja-JP" altLang="ja-JP" sz="2800" dirty="0"/>
              <a:t>。</a:t>
            </a:r>
          </a:p>
          <a:p>
            <a:r>
              <a:rPr lang="en-US" altLang="ja-JP" sz="2800" dirty="0"/>
              <a:t> </a:t>
            </a:r>
            <a:endParaRPr lang="ja-JP" altLang="ja-JP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71749" y="1839916"/>
            <a:ext cx="1815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おおさか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78271" y="1830345"/>
            <a:ext cx="1378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あんない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88657" y="2653028"/>
            <a:ext cx="1214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かあ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37441" y="2637937"/>
            <a:ext cx="155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はん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14549" y="2697411"/>
            <a:ext cx="136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つく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60009" y="3491086"/>
            <a:ext cx="171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せんせい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96937" y="3493234"/>
            <a:ext cx="1050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あ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60009" y="4410255"/>
            <a:ext cx="1337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せなか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77581" y="4360300"/>
            <a:ext cx="1153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お</a:t>
            </a:r>
          </a:p>
        </p:txBody>
      </p:sp>
    </p:spTree>
    <p:extLst>
      <p:ext uri="{BB962C8B-B14F-4D97-AF65-F5344CB8AC3E}">
        <p14:creationId xmlns:p14="http://schemas.microsoft.com/office/powerpoint/2010/main" val="147959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E7EC65-1A13-4767-ADC8-45090521BC69}"/>
              </a:ext>
            </a:extLst>
          </p:cNvPr>
          <p:cNvSpPr txBox="1"/>
          <p:nvPr/>
        </p:nvSpPr>
        <p:spPr>
          <a:xfrm>
            <a:off x="521953" y="438559"/>
            <a:ext cx="7354445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Asking for Permission</a:t>
            </a:r>
            <a:endParaRPr lang="en-US" sz="4400" b="1" dirty="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4" name="Picture 3" descr="A picture containing indoor, table, window, sitting&#10;&#10;Description automatically generated">
            <a:extLst>
              <a:ext uri="{FF2B5EF4-FFF2-40B4-BE49-F238E27FC236}">
                <a16:creationId xmlns:a16="http://schemas.microsoft.com/office/drawing/2014/main" xmlns="" id="{E66CE36D-704C-EA40-B11B-EC832FD98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49" y="1731448"/>
            <a:ext cx="7106856" cy="39657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4E8C46-D05A-FB4C-B848-90BE00CAE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07" y="1603136"/>
            <a:ext cx="7566740" cy="4222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E072F2-582A-FD4D-8DB3-5901BC8C1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09" y="1609889"/>
            <a:ext cx="7542537" cy="42088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177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86202" y="1296539"/>
            <a:ext cx="83251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4400" b="1" dirty="0">
                <a:solidFill>
                  <a:schemeClr val="accent6">
                    <a:lumMod val="75000"/>
                  </a:schemeClr>
                </a:solidFill>
              </a:rPr>
              <a:t>くれる</a:t>
            </a:r>
            <a:r>
              <a:rPr lang="en-US" altLang="ja-JP" sz="3200" b="1" dirty="0"/>
              <a:t> </a:t>
            </a:r>
            <a:r>
              <a:rPr lang="en-US" altLang="ja-JP" sz="2800" b="1" dirty="0"/>
              <a:t>:</a:t>
            </a:r>
            <a:r>
              <a:rPr lang="ja-JP" altLang="ja-JP" sz="2800" b="1" dirty="0"/>
              <a:t> </a:t>
            </a:r>
            <a:r>
              <a:rPr lang="en-US" altLang="ja-JP" sz="2800" dirty="0"/>
              <a:t>Giver (Subject) </a:t>
            </a:r>
            <a:r>
              <a:rPr lang="ja-JP" altLang="ja-JP" sz="2800" dirty="0"/>
              <a:t>→</a:t>
            </a:r>
            <a:r>
              <a:rPr lang="en-US" altLang="ja-JP" sz="2800" dirty="0"/>
              <a:t> Receiver (Speaker / I)</a:t>
            </a:r>
            <a:endParaRPr lang="ja-JP" altLang="ja-JP" sz="2800" dirty="0"/>
          </a:p>
          <a:p>
            <a:pPr algn="ctr"/>
            <a:r>
              <a:rPr lang="en-US" altLang="ja-JP" sz="4000" b="1" dirty="0">
                <a:solidFill>
                  <a:srgbClr val="0070C0"/>
                </a:solidFill>
              </a:rPr>
              <a:t>I (have) asked Giver</a:t>
            </a:r>
            <a:endParaRPr lang="ja-JP" altLang="ja-JP" sz="4000" dirty="0">
              <a:solidFill>
                <a:srgbClr val="0070C0"/>
              </a:solidFill>
            </a:endParaRPr>
          </a:p>
          <a:p>
            <a:pPr algn="ctr"/>
            <a:r>
              <a:rPr lang="en-US" altLang="ja-JP" sz="4000" b="1" dirty="0">
                <a:solidFill>
                  <a:srgbClr val="0070C0"/>
                </a:solidFill>
              </a:rPr>
              <a:t>or </a:t>
            </a:r>
            <a:endParaRPr lang="ja-JP" altLang="ja-JP" sz="4000" dirty="0">
              <a:solidFill>
                <a:srgbClr val="0070C0"/>
              </a:solidFill>
            </a:endParaRPr>
          </a:p>
          <a:p>
            <a:pPr algn="ctr"/>
            <a:r>
              <a:rPr lang="en-US" altLang="ja-JP" sz="4000" b="1" dirty="0">
                <a:solidFill>
                  <a:srgbClr val="0070C0"/>
                </a:solidFill>
              </a:rPr>
              <a:t>Giver could initiate action,</a:t>
            </a:r>
          </a:p>
          <a:p>
            <a:pPr algn="ctr"/>
            <a:r>
              <a:rPr lang="en-US" altLang="ja-JP" sz="4000" b="1" dirty="0">
                <a:solidFill>
                  <a:srgbClr val="0070C0"/>
                </a:solidFill>
              </a:rPr>
              <a:t>although I have not asked Giver.</a:t>
            </a:r>
          </a:p>
          <a:p>
            <a:endParaRPr lang="ja-JP" altLang="ja-JP" sz="3200" dirty="0"/>
          </a:p>
          <a:p>
            <a:r>
              <a:rPr lang="ja-JP" altLang="ja-JP" sz="4400" b="1" dirty="0">
                <a:solidFill>
                  <a:schemeClr val="accent6">
                    <a:lumMod val="75000"/>
                  </a:schemeClr>
                </a:solidFill>
              </a:rPr>
              <a:t>もらう</a:t>
            </a: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ja-JP" sz="2800" b="1" dirty="0"/>
              <a:t>: </a:t>
            </a:r>
            <a:r>
              <a:rPr lang="en-US" altLang="ja-JP" sz="2800" dirty="0"/>
              <a:t>Receiver (Subject) </a:t>
            </a:r>
            <a:r>
              <a:rPr lang="ja-JP" altLang="ja-JP" sz="2800" dirty="0"/>
              <a:t>←</a:t>
            </a:r>
            <a:r>
              <a:rPr lang="en-US" altLang="ja-JP" sz="2800" dirty="0"/>
              <a:t> Giver (Object)</a:t>
            </a:r>
            <a:endParaRPr lang="ja-JP" altLang="ja-JP" sz="2800" dirty="0"/>
          </a:p>
          <a:p>
            <a:pPr algn="ctr"/>
            <a:r>
              <a:rPr lang="en-US" altLang="ja-JP" sz="4000" b="1" dirty="0">
                <a:solidFill>
                  <a:srgbClr val="0070C0"/>
                </a:solidFill>
              </a:rPr>
              <a:t>Receiver (has) asked Giver.</a:t>
            </a:r>
            <a:endParaRPr lang="ja-JP" altLang="ja-JP" sz="4000" dirty="0">
              <a:solidFill>
                <a:srgbClr val="0070C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32463" y="354841"/>
            <a:ext cx="552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4000" b="1" dirty="0">
                <a:solidFill>
                  <a:schemeClr val="accent6">
                    <a:lumMod val="75000"/>
                  </a:schemeClr>
                </a:solidFill>
              </a:rPr>
              <a:t>くれる</a:t>
            </a:r>
            <a:r>
              <a:rPr lang="en-US" altLang="ja-JP" sz="4000" b="1" dirty="0"/>
              <a:t> </a:t>
            </a:r>
            <a:r>
              <a:rPr lang="ja-JP" altLang="en-US" sz="4000" b="1" dirty="0"/>
              <a:t>と</a:t>
            </a:r>
            <a:r>
              <a:rPr lang="en-US" altLang="ja-JP" sz="4000" b="1" dirty="0"/>
              <a:t> </a:t>
            </a:r>
            <a:r>
              <a:rPr lang="ja-JP" altLang="ja-JP" sz="4000" b="1" dirty="0">
                <a:solidFill>
                  <a:schemeClr val="accent6">
                    <a:lumMod val="75000"/>
                  </a:schemeClr>
                </a:solidFill>
              </a:rPr>
              <a:t>もらう</a:t>
            </a:r>
            <a:r>
              <a:rPr lang="ja-JP" altLang="en-US" sz="4000" b="1" dirty="0"/>
              <a:t> の違い</a:t>
            </a:r>
            <a:endParaRPr lang="ja-JP" altLang="ja-JP" sz="4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54890" y="121029"/>
            <a:ext cx="764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ちが</a:t>
            </a:r>
          </a:p>
        </p:txBody>
      </p:sp>
    </p:spTree>
    <p:extLst>
      <p:ext uri="{BB962C8B-B14F-4D97-AF65-F5344CB8AC3E}">
        <p14:creationId xmlns:p14="http://schemas.microsoft.com/office/powerpoint/2010/main" val="3945438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edia.baselineresearch.com/images/268996/268996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83" y="962811"/>
            <a:ext cx="7143750" cy="5000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232881" y="1074160"/>
            <a:ext cx="1539204" cy="781824"/>
            <a:chOff x="1025139" y="430768"/>
            <a:chExt cx="2052272" cy="1042431"/>
          </a:xfrm>
        </p:grpSpPr>
        <p:sp>
          <p:nvSpPr>
            <p:cNvPr id="4" name="Rectangle 3"/>
            <p:cNvSpPr/>
            <p:nvPr/>
          </p:nvSpPr>
          <p:spPr>
            <a:xfrm>
              <a:off x="1680000" y="980757"/>
              <a:ext cx="861775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はは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25139" y="430768"/>
              <a:ext cx="205227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00" b="1" dirty="0" err="1">
                  <a:solidFill>
                    <a:schemeClr val="bg1"/>
                  </a:solidFill>
                </a:rPr>
                <a:t>おかあさん</a:t>
              </a:r>
              <a:endParaRPr lang="en-GB" sz="2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21714" y="1098813"/>
            <a:ext cx="1539204" cy="757171"/>
            <a:chOff x="3062649" y="370761"/>
            <a:chExt cx="2052272" cy="1009560"/>
          </a:xfrm>
        </p:grpSpPr>
        <p:sp>
          <p:nvSpPr>
            <p:cNvPr id="5" name="Rectangle 4"/>
            <p:cNvSpPr/>
            <p:nvPr/>
          </p:nvSpPr>
          <p:spPr>
            <a:xfrm>
              <a:off x="3699180" y="887879"/>
              <a:ext cx="776281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ちち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62649" y="370761"/>
              <a:ext cx="205227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00" b="1" dirty="0" err="1">
                  <a:solidFill>
                    <a:schemeClr val="bg1"/>
                  </a:solidFill>
                </a:rPr>
                <a:t>おとうさん</a:t>
              </a:r>
              <a:endParaRPr lang="en-GB" sz="2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29" name="Rounded Rectangle 1028"/>
          <p:cNvSpPr/>
          <p:nvPr/>
        </p:nvSpPr>
        <p:spPr>
          <a:xfrm>
            <a:off x="4929926" y="5308140"/>
            <a:ext cx="1738331" cy="6322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38" name="Group 37"/>
          <p:cNvGrpSpPr/>
          <p:nvPr/>
        </p:nvGrpSpPr>
        <p:grpSpPr>
          <a:xfrm>
            <a:off x="5048748" y="5283388"/>
            <a:ext cx="1539204" cy="680048"/>
            <a:chOff x="7509386" y="1378118"/>
            <a:chExt cx="2052272" cy="906731"/>
          </a:xfrm>
          <a:noFill/>
        </p:grpSpPr>
        <p:sp>
          <p:nvSpPr>
            <p:cNvPr id="39" name="Rectangle 38"/>
            <p:cNvSpPr/>
            <p:nvPr/>
          </p:nvSpPr>
          <p:spPr>
            <a:xfrm>
              <a:off x="8058026" y="1792406"/>
              <a:ext cx="838027" cy="49244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ja-JP" altLang="en-US" b="1">
                  <a:solidFill>
                    <a:srgbClr val="FF0000"/>
                  </a:solidFill>
                </a:rPr>
                <a:t>そふ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509386" y="1378118"/>
              <a:ext cx="2052272" cy="5539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GB" sz="2100" b="1" dirty="0" err="1"/>
                <a:t>おじいさん</a:t>
              </a:r>
              <a:endParaRPr lang="en-GB" sz="2100" b="1" dirty="0"/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3015763" y="5308140"/>
            <a:ext cx="1738331" cy="6322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43" name="Group 42"/>
          <p:cNvGrpSpPr/>
          <p:nvPr/>
        </p:nvGrpSpPr>
        <p:grpSpPr>
          <a:xfrm>
            <a:off x="3153564" y="5302005"/>
            <a:ext cx="1539204" cy="691573"/>
            <a:chOff x="5286886" y="1110734"/>
            <a:chExt cx="2052272" cy="922096"/>
          </a:xfrm>
        </p:grpSpPr>
        <p:sp>
          <p:nvSpPr>
            <p:cNvPr id="44" name="Rectangle 43"/>
            <p:cNvSpPr/>
            <p:nvPr/>
          </p:nvSpPr>
          <p:spPr>
            <a:xfrm>
              <a:off x="5286886" y="1110734"/>
              <a:ext cx="205227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00" b="1" dirty="0" err="1"/>
                <a:t>おばあさん</a:t>
              </a:r>
              <a:endParaRPr lang="en-GB" sz="2100" b="1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59056" y="1540388"/>
              <a:ext cx="838264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そぼ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7563186" y="4629760"/>
            <a:ext cx="1508419" cy="67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47" name="Group 46"/>
          <p:cNvGrpSpPr/>
          <p:nvPr/>
        </p:nvGrpSpPr>
        <p:grpSpPr>
          <a:xfrm>
            <a:off x="7574884" y="4646905"/>
            <a:ext cx="1531188" cy="686626"/>
            <a:chOff x="3381886" y="1966426"/>
            <a:chExt cx="2041584" cy="915502"/>
          </a:xfrm>
        </p:grpSpPr>
        <p:sp>
          <p:nvSpPr>
            <p:cNvPr id="48" name="Rectangle 47"/>
            <p:cNvSpPr/>
            <p:nvPr/>
          </p:nvSpPr>
          <p:spPr>
            <a:xfrm>
              <a:off x="3381886" y="1966426"/>
              <a:ext cx="204158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00" dirty="0" err="1"/>
                <a:t>おにいさん</a:t>
              </a:r>
              <a:endParaRPr lang="en-GB" sz="2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048734" y="2389485"/>
              <a:ext cx="82757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あに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0" name="Rounded Rectangle 49"/>
          <p:cNvSpPr/>
          <p:nvPr/>
        </p:nvSpPr>
        <p:spPr>
          <a:xfrm>
            <a:off x="7576743" y="2782840"/>
            <a:ext cx="1508419" cy="67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51" name="Group 50"/>
          <p:cNvGrpSpPr/>
          <p:nvPr/>
        </p:nvGrpSpPr>
        <p:grpSpPr>
          <a:xfrm>
            <a:off x="7579886" y="2801037"/>
            <a:ext cx="1539204" cy="665068"/>
            <a:chOff x="3238499" y="562322"/>
            <a:chExt cx="2052272" cy="886756"/>
          </a:xfrm>
        </p:grpSpPr>
        <p:sp>
          <p:nvSpPr>
            <p:cNvPr id="52" name="Rectangle 51"/>
            <p:cNvSpPr/>
            <p:nvPr/>
          </p:nvSpPr>
          <p:spPr>
            <a:xfrm>
              <a:off x="3238499" y="562322"/>
              <a:ext cx="205227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00" b="1" dirty="0" err="1"/>
                <a:t>おねえさん</a:t>
              </a:r>
              <a:endParaRPr lang="en-GB" sz="2100" b="1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870138" y="956636"/>
              <a:ext cx="844676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あね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334503" y="3124974"/>
            <a:ext cx="1909538" cy="7245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7" name="Rectangle 56"/>
          <p:cNvSpPr/>
          <p:nvPr/>
        </p:nvSpPr>
        <p:spPr>
          <a:xfrm>
            <a:off x="797824" y="3475040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いもうと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18245" y="3168236"/>
            <a:ext cx="182579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 err="1"/>
              <a:t>いもうとさん</a:t>
            </a:r>
            <a:endParaRPr lang="en-GB" sz="2100" b="1" dirty="0"/>
          </a:p>
        </p:txBody>
      </p:sp>
      <p:sp>
        <p:nvSpPr>
          <p:cNvPr id="59" name="Rounded Rectangle 58"/>
          <p:cNvSpPr/>
          <p:nvPr/>
        </p:nvSpPr>
        <p:spPr>
          <a:xfrm>
            <a:off x="256897" y="4632894"/>
            <a:ext cx="1909538" cy="7245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Rectangle 1"/>
          <p:cNvSpPr/>
          <p:nvPr/>
        </p:nvSpPr>
        <p:spPr>
          <a:xfrm>
            <a:off x="65974" y="956923"/>
            <a:ext cx="2309833" cy="18983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60" name="Group 59"/>
          <p:cNvGrpSpPr/>
          <p:nvPr/>
        </p:nvGrpSpPr>
        <p:grpSpPr>
          <a:xfrm>
            <a:off x="334503" y="4668719"/>
            <a:ext cx="1810111" cy="702051"/>
            <a:chOff x="3454399" y="4680287"/>
            <a:chExt cx="2413482" cy="936067"/>
          </a:xfrm>
        </p:grpSpPr>
        <p:sp>
          <p:nvSpPr>
            <p:cNvPr id="61" name="Rectangle 60"/>
            <p:cNvSpPr/>
            <p:nvPr/>
          </p:nvSpPr>
          <p:spPr>
            <a:xfrm>
              <a:off x="3454399" y="4680287"/>
              <a:ext cx="241348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00" b="1" dirty="0" err="1"/>
                <a:t>おとうとさん</a:t>
              </a:r>
              <a:endParaRPr lang="en-GB" sz="2100" b="1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057042" y="5123912"/>
              <a:ext cx="1287616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おとうと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6749" y="1008871"/>
            <a:ext cx="2206032" cy="1858662"/>
            <a:chOff x="102620" y="120014"/>
            <a:chExt cx="2941376" cy="2478215"/>
          </a:xfrm>
          <a:solidFill>
            <a:schemeClr val="bg1"/>
          </a:solidFill>
        </p:grpSpPr>
        <p:pic>
          <p:nvPicPr>
            <p:cNvPr id="1026" name="Picture 2" descr="Kazoku Japanese Family Symbol: Family Symbols, Kazoku Japanese, Tatto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20" y="120014"/>
              <a:ext cx="2941376" cy="1586288"/>
            </a:xfrm>
            <a:prstGeom prst="rect">
              <a:avLst/>
            </a:prstGeom>
            <a:grpFill/>
          </p:spPr>
        </p:pic>
        <p:grpSp>
          <p:nvGrpSpPr>
            <p:cNvPr id="30" name="Group 29"/>
            <p:cNvGrpSpPr/>
            <p:nvPr/>
          </p:nvGrpSpPr>
          <p:grpSpPr>
            <a:xfrm>
              <a:off x="711533" y="1561198"/>
              <a:ext cx="1785103" cy="1037031"/>
              <a:chOff x="506292" y="3845441"/>
              <a:chExt cx="1785103" cy="1037031"/>
            </a:xfrm>
            <a:grpFill/>
          </p:grpSpPr>
          <p:sp>
            <p:nvSpPr>
              <p:cNvPr id="28" name="TextBox 27"/>
              <p:cNvSpPr txBox="1"/>
              <p:nvPr/>
            </p:nvSpPr>
            <p:spPr>
              <a:xfrm>
                <a:off x="901117" y="4451586"/>
                <a:ext cx="959665" cy="43088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 err="1"/>
                  <a:t>kazoku</a:t>
                </a:r>
                <a:endParaRPr lang="en-GB" sz="1500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06292" y="3845441"/>
                <a:ext cx="1785103" cy="738663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GB" sz="3000" dirty="0" err="1"/>
                  <a:t>かぞく</a:t>
                </a:r>
                <a:endParaRPr lang="en-GB" sz="3000" dirty="0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56897" y="5661477"/>
            <a:ext cx="2543737" cy="1049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US" sz="2000" dirty="0"/>
              <a:t>Speaking to others:</a:t>
            </a:r>
          </a:p>
          <a:p>
            <a:pPr marL="0" indent="0">
              <a:buFont typeface="Arial"/>
              <a:buNone/>
            </a:pPr>
            <a:r>
              <a:rPr lang="en-US" sz="2000" dirty="0"/>
              <a:t>Other families</a:t>
            </a:r>
          </a:p>
          <a:p>
            <a:pPr marL="0" indent="0">
              <a:buFont typeface="Arial"/>
              <a:buNone/>
            </a:pPr>
            <a:r>
              <a:rPr lang="en-US" sz="2000" dirty="0">
                <a:solidFill>
                  <a:srgbClr val="FF0000"/>
                </a:solidFill>
              </a:rPr>
              <a:t>My family</a:t>
            </a:r>
          </a:p>
        </p:txBody>
      </p:sp>
    </p:spTree>
    <p:extLst>
      <p:ext uri="{BB962C8B-B14F-4D97-AF65-F5344CB8AC3E}">
        <p14:creationId xmlns:p14="http://schemas.microsoft.com/office/powerpoint/2010/main" val="3248871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314" y="1062472"/>
            <a:ext cx="5673446" cy="856530"/>
          </a:xfrm>
        </p:spPr>
        <p:txBody>
          <a:bodyPr/>
          <a:lstStyle/>
          <a:p>
            <a:r>
              <a:rPr lang="ja-JP" altLang="en-US" sz="4500" b="1" dirty="0"/>
              <a:t>からだ</a:t>
            </a:r>
            <a:r>
              <a:rPr lang="en-US" altLang="ja-JP" dirty="0"/>
              <a:t>    </a:t>
            </a:r>
            <a:r>
              <a:rPr lang="en-US" altLang="ja-JP" sz="4500" b="1" dirty="0">
                <a:latin typeface="+mn-lt"/>
              </a:rPr>
              <a:t>Body</a:t>
            </a:r>
            <a:endParaRPr lang="en-US" sz="45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91" y="1048188"/>
            <a:ext cx="1154833" cy="15397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261" y="2352424"/>
            <a:ext cx="2342047" cy="2931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7034" y="2095501"/>
            <a:ext cx="1457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あたま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1" y="2654301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0000FF"/>
                </a:solidFill>
              </a:rPr>
              <a:t>うで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7464" y="3543301"/>
            <a:ext cx="601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chemeClr val="accent6">
                    <a:lumMod val="75000"/>
                  </a:schemeClr>
                </a:solidFill>
              </a:rPr>
              <a:t>て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6585" y="4591051"/>
            <a:ext cx="973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800000"/>
                </a:solidFill>
              </a:rPr>
              <a:t>あし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97918" y="2635251"/>
            <a:ext cx="179917" cy="1799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3913717" y="3363384"/>
            <a:ext cx="179917" cy="17991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5575301" y="3606801"/>
            <a:ext cx="179917" cy="1799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4262967" y="4485217"/>
            <a:ext cx="179917" cy="179917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125384" y="5056717"/>
            <a:ext cx="179917" cy="179917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705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6" y="1139247"/>
            <a:ext cx="6397697" cy="46223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87286" y="1283281"/>
            <a:ext cx="13388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500" dirty="0"/>
              <a:t>空手</a:t>
            </a:r>
            <a:endParaRPr lang="en-US" sz="4500" dirty="0"/>
          </a:p>
        </p:txBody>
      </p:sp>
      <p:sp>
        <p:nvSpPr>
          <p:cNvPr id="5" name="TextBox 4"/>
          <p:cNvSpPr txBox="1"/>
          <p:nvPr/>
        </p:nvSpPr>
        <p:spPr>
          <a:xfrm>
            <a:off x="7006167" y="2148417"/>
            <a:ext cx="1867434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/>
              <a:t>Kara-</a:t>
            </a:r>
            <a:r>
              <a:rPr lang="en-US" sz="4500" dirty="0" err="1"/>
              <a:t>te</a:t>
            </a:r>
            <a:endParaRPr lang="en-US" sz="4500" dirty="0"/>
          </a:p>
          <a:p>
            <a:r>
              <a:rPr lang="en-US" sz="3300" dirty="0">
                <a:solidFill>
                  <a:srgbClr val="FF0000"/>
                </a:solidFill>
              </a:rPr>
              <a:t>Empty</a:t>
            </a:r>
          </a:p>
          <a:p>
            <a:r>
              <a:rPr lang="en-US" sz="3300" dirty="0">
                <a:solidFill>
                  <a:srgbClr val="FF0000"/>
                </a:solidFill>
              </a:rPr>
              <a:t>hand</a:t>
            </a:r>
          </a:p>
        </p:txBody>
      </p:sp>
    </p:spTree>
    <p:extLst>
      <p:ext uri="{BB962C8B-B14F-4D97-AF65-F5344CB8AC3E}">
        <p14:creationId xmlns:p14="http://schemas.microsoft.com/office/powerpoint/2010/main" val="153439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314" y="1062472"/>
            <a:ext cx="2865437" cy="856530"/>
          </a:xfrm>
        </p:spPr>
        <p:txBody>
          <a:bodyPr/>
          <a:lstStyle/>
          <a:p>
            <a:r>
              <a:rPr lang="ja-JP" altLang="en-US" sz="4500" b="1" dirty="0"/>
              <a:t>かお</a:t>
            </a:r>
            <a:r>
              <a:rPr lang="en-US" altLang="ja-JP" dirty="0"/>
              <a:t>  </a:t>
            </a:r>
            <a:r>
              <a:rPr lang="en-US" altLang="ja-JP" sz="4500" b="1" dirty="0">
                <a:latin typeface="+mn-lt"/>
              </a:rPr>
              <a:t>Face</a:t>
            </a:r>
            <a:endParaRPr lang="en-US" sz="4500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980" y="2084916"/>
            <a:ext cx="5263817" cy="2667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816069" y="5169961"/>
            <a:ext cx="93968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>
                <a:solidFill>
                  <a:srgbClr val="FF0000"/>
                </a:solidFill>
              </a:rPr>
              <a:t>くち</a:t>
            </a:r>
            <a:endParaRPr lang="en-US" sz="405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279" y="2834218"/>
            <a:ext cx="69442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>
                <a:solidFill>
                  <a:srgbClr val="FF0000"/>
                </a:solidFill>
              </a:rPr>
              <a:t>め</a:t>
            </a:r>
            <a:endParaRPr lang="en-US" sz="405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8633" y="2480733"/>
            <a:ext cx="122341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>
                <a:solidFill>
                  <a:srgbClr val="FF0000"/>
                </a:solidFill>
              </a:rPr>
              <a:t>みみ</a:t>
            </a:r>
            <a:endParaRPr lang="en-US" sz="405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43233" y="4114800"/>
            <a:ext cx="117211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>
                <a:solidFill>
                  <a:srgbClr val="FF0000"/>
                </a:solidFill>
              </a:rPr>
              <a:t>はな</a:t>
            </a:r>
            <a:endParaRPr lang="en-US" sz="405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1534" y="5285854"/>
            <a:ext cx="1192955" cy="71558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4050" dirty="0">
                <a:solidFill>
                  <a:srgbClr val="0000FF"/>
                </a:solidFill>
              </a:rPr>
              <a:t>ゆび</a:t>
            </a:r>
            <a:endParaRPr lang="en-US" sz="4050" dirty="0">
              <a:solidFill>
                <a:srgbClr val="0000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375833" y="2719918"/>
            <a:ext cx="1989667" cy="391583"/>
          </a:xfrm>
          <a:prstGeom prst="straightConnector1">
            <a:avLst/>
          </a:prstGeom>
          <a:ln w="1016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987550" y="4550834"/>
            <a:ext cx="213783" cy="664634"/>
          </a:xfrm>
          <a:prstGeom prst="straightConnector1">
            <a:avLst/>
          </a:prstGeom>
          <a:ln w="1016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284133" y="4370917"/>
            <a:ext cx="2117" cy="717551"/>
          </a:xfrm>
          <a:prstGeom prst="straightConnector1">
            <a:avLst/>
          </a:prstGeom>
          <a:ln w="1016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926667" y="2834218"/>
            <a:ext cx="1227667" cy="139699"/>
          </a:xfrm>
          <a:prstGeom prst="straightConnector1">
            <a:avLst/>
          </a:prstGeom>
          <a:ln w="1016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709584" y="3545417"/>
            <a:ext cx="2444750" cy="844552"/>
          </a:xfrm>
          <a:prstGeom prst="straightConnector1">
            <a:avLst/>
          </a:prstGeom>
          <a:ln w="1016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9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Kanji – The Body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" y="1417638"/>
            <a:ext cx="8495607" cy="47787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08738" y="3429000"/>
            <a:ext cx="3175777" cy="6885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Kanji –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" y="1417638"/>
            <a:ext cx="8495607" cy="47787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57452" y="3462767"/>
            <a:ext cx="629348" cy="6885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54143F9-BA45-6043-A287-42B6CD9E073B}"/>
              </a:ext>
            </a:extLst>
          </p:cNvPr>
          <p:cNvSpPr/>
          <p:nvPr/>
        </p:nvSpPr>
        <p:spPr>
          <a:xfrm>
            <a:off x="446309" y="4066580"/>
            <a:ext cx="629348" cy="6885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AE1670-0BBF-A647-98E0-7A653FB6C428}"/>
              </a:ext>
            </a:extLst>
          </p:cNvPr>
          <p:cNvSpPr/>
          <p:nvPr/>
        </p:nvSpPr>
        <p:spPr>
          <a:xfrm>
            <a:off x="6149558" y="4751842"/>
            <a:ext cx="629348" cy="6885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7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At The Train Station </a:t>
            </a:r>
            <a:r>
              <a:rPr lang="ja-JP" altLang="en-US" b="1" dirty="0">
                <a:latin typeface="+mn-lt"/>
              </a:rPr>
              <a:t>（えき）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167" y="2540000"/>
            <a:ext cx="13388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入口</a:t>
            </a:r>
            <a:endParaRPr lang="en-US" sz="4500" dirty="0"/>
          </a:p>
        </p:txBody>
      </p:sp>
      <p:sp>
        <p:nvSpPr>
          <p:cNvPr id="4" name="TextBox 3"/>
          <p:cNvSpPr txBox="1"/>
          <p:nvPr/>
        </p:nvSpPr>
        <p:spPr>
          <a:xfrm>
            <a:off x="654050" y="3754966"/>
            <a:ext cx="13388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出口</a:t>
            </a:r>
            <a:endParaRPr lang="en-US" sz="4500" dirty="0"/>
          </a:p>
        </p:txBody>
      </p:sp>
      <p:sp>
        <p:nvSpPr>
          <p:cNvPr id="5" name="TextBox 4"/>
          <p:cNvSpPr txBox="1"/>
          <p:nvPr/>
        </p:nvSpPr>
        <p:spPr>
          <a:xfrm>
            <a:off x="2410884" y="2540000"/>
            <a:ext cx="21307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いりぐち</a:t>
            </a:r>
            <a:endParaRPr lang="en-US" sz="4500" dirty="0"/>
          </a:p>
        </p:txBody>
      </p:sp>
      <p:sp>
        <p:nvSpPr>
          <p:cNvPr id="6" name="TextBox 5"/>
          <p:cNvSpPr txBox="1"/>
          <p:nvPr/>
        </p:nvSpPr>
        <p:spPr>
          <a:xfrm>
            <a:off x="2482851" y="3754966"/>
            <a:ext cx="16754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でぐち</a:t>
            </a:r>
            <a:endParaRPr lang="en-US" sz="4500" dirty="0"/>
          </a:p>
        </p:txBody>
      </p:sp>
      <p:sp>
        <p:nvSpPr>
          <p:cNvPr id="7" name="TextBox 6"/>
          <p:cNvSpPr txBox="1"/>
          <p:nvPr/>
        </p:nvSpPr>
        <p:spPr>
          <a:xfrm>
            <a:off x="4948768" y="2540001"/>
            <a:ext cx="173156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/>
              <a:t>iriguchi</a:t>
            </a:r>
            <a:endParaRPr lang="en-US" sz="4050" dirty="0"/>
          </a:p>
        </p:txBody>
      </p:sp>
      <p:sp>
        <p:nvSpPr>
          <p:cNvPr id="8" name="TextBox 7"/>
          <p:cNvSpPr txBox="1"/>
          <p:nvPr/>
        </p:nvSpPr>
        <p:spPr>
          <a:xfrm>
            <a:off x="4893733" y="3754967"/>
            <a:ext cx="184377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/>
              <a:t>deguchi</a:t>
            </a:r>
            <a:endParaRPr lang="en-US" sz="40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187" y="2233085"/>
            <a:ext cx="1653063" cy="11959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416" y="3667173"/>
            <a:ext cx="1638300" cy="11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3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At The Train Station (</a:t>
            </a:r>
            <a:r>
              <a:rPr lang="ja-JP" altLang="en-US" b="1" dirty="0">
                <a:latin typeface="+mn-lt"/>
              </a:rPr>
              <a:t>えき）</a:t>
            </a:r>
            <a:endParaRPr lang="en-US" b="1" dirty="0">
              <a:latin typeface="+mn-lt"/>
            </a:endParaRPr>
          </a:p>
        </p:txBody>
      </p:sp>
      <p:pic>
        <p:nvPicPr>
          <p:cNvPr id="1026" name="Picture 2" descr="http://images.travelpod.com/users/gmalnyk/1.1241485860.shinjuku-s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" y="2380059"/>
            <a:ext cx="3929063" cy="2950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38853" y="2442429"/>
            <a:ext cx="328166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000" dirty="0"/>
              <a:t>North   </a:t>
            </a:r>
            <a:r>
              <a:rPr lang="ja-JP" altLang="en-US" sz="3000" dirty="0"/>
              <a:t>きた　</a:t>
            </a:r>
            <a:r>
              <a:rPr lang="en-US" altLang="ja-JP" sz="3000" dirty="0"/>
              <a:t>      </a:t>
            </a:r>
            <a:r>
              <a:rPr lang="ja-JP" altLang="en-US" sz="3000" dirty="0"/>
              <a:t>北</a:t>
            </a:r>
            <a:endParaRPr lang="en-GB" sz="3000" dirty="0"/>
          </a:p>
          <a:p>
            <a:pPr>
              <a:lnSpc>
                <a:spcPct val="150000"/>
              </a:lnSpc>
            </a:pPr>
            <a:r>
              <a:rPr lang="en-GB" sz="3000" dirty="0"/>
              <a:t>South</a:t>
            </a:r>
            <a:r>
              <a:rPr lang="ja-JP" altLang="en-US" sz="3000" dirty="0"/>
              <a:t>　みなみ　</a:t>
            </a:r>
            <a:r>
              <a:rPr lang="en-US" altLang="ja-JP" sz="3000" dirty="0"/>
              <a:t>  </a:t>
            </a:r>
            <a:r>
              <a:rPr lang="ja-JP" altLang="en-US" sz="3000" dirty="0"/>
              <a:t>南</a:t>
            </a:r>
            <a:endParaRPr lang="en-GB" sz="3000" dirty="0"/>
          </a:p>
          <a:p>
            <a:pPr>
              <a:lnSpc>
                <a:spcPct val="150000"/>
              </a:lnSpc>
            </a:pPr>
            <a:r>
              <a:rPr lang="en-GB" sz="3000" dirty="0"/>
              <a:t>East</a:t>
            </a:r>
            <a:r>
              <a:rPr lang="ja-JP" altLang="en-US" sz="3000" dirty="0"/>
              <a:t>　</a:t>
            </a:r>
            <a:r>
              <a:rPr lang="en-US" altLang="ja-JP" sz="3000" dirty="0"/>
              <a:t>  </a:t>
            </a:r>
            <a:r>
              <a:rPr lang="ja-JP" altLang="en-US" sz="3000" dirty="0"/>
              <a:t>ひがし　</a:t>
            </a:r>
            <a:r>
              <a:rPr lang="en-US" altLang="ja-JP" sz="3000" dirty="0"/>
              <a:t>    </a:t>
            </a:r>
            <a:r>
              <a:rPr lang="ja-JP" altLang="en-US" sz="3000" dirty="0"/>
              <a:t>東</a:t>
            </a:r>
            <a:endParaRPr lang="en-GB" sz="3000" dirty="0"/>
          </a:p>
          <a:p>
            <a:pPr>
              <a:lnSpc>
                <a:spcPct val="150000"/>
              </a:lnSpc>
            </a:pPr>
            <a:r>
              <a:rPr lang="en-GB" sz="3000" dirty="0"/>
              <a:t>West</a:t>
            </a:r>
            <a:r>
              <a:rPr lang="ja-JP" altLang="en-US" sz="3000" dirty="0"/>
              <a:t>　</a:t>
            </a:r>
            <a:r>
              <a:rPr lang="en-US" altLang="ja-JP" sz="3000" dirty="0"/>
              <a:t> </a:t>
            </a:r>
            <a:r>
              <a:rPr lang="ja-JP" altLang="en-US" sz="3000" dirty="0"/>
              <a:t>にし　</a:t>
            </a:r>
            <a:r>
              <a:rPr lang="en-US" altLang="ja-JP" sz="3000" dirty="0"/>
              <a:t>        </a:t>
            </a:r>
            <a:r>
              <a:rPr lang="ja-JP" altLang="en-US" sz="3000" dirty="0"/>
              <a:t>西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74270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At The Train Station (</a:t>
            </a:r>
            <a:r>
              <a:rPr lang="ja-JP" altLang="en-US" b="1" dirty="0">
                <a:latin typeface="+mn-lt"/>
              </a:rPr>
              <a:t>えき）</a:t>
            </a:r>
            <a:endParaRPr lang="en-US" b="1" dirty="0">
              <a:latin typeface="+mn-lt"/>
            </a:endParaRPr>
          </a:p>
        </p:txBody>
      </p:sp>
      <p:pic>
        <p:nvPicPr>
          <p:cNvPr id="2050" name="Picture 2" descr="http://cdn.c.photoshelter.com/img-get/I0000axfu8TDec9k/s/750/750/Newton-SJ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" y="2053828"/>
            <a:ext cx="5357813" cy="3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86500" y="2552700"/>
            <a:ext cx="25555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300" dirty="0"/>
              <a:t>押し屋 </a:t>
            </a:r>
            <a:r>
              <a:rPr lang="en-GB" sz="3300" i="1" dirty="0" err="1"/>
              <a:t>oshiya</a:t>
            </a:r>
            <a:endParaRPr lang="en-GB" sz="3300" dirty="0"/>
          </a:p>
        </p:txBody>
      </p:sp>
      <p:sp>
        <p:nvSpPr>
          <p:cNvPr id="3" name="TextBox 2"/>
          <p:cNvSpPr txBox="1"/>
          <p:nvPr/>
        </p:nvSpPr>
        <p:spPr>
          <a:xfrm>
            <a:off x="6281460" y="3706073"/>
            <a:ext cx="24003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hlinkClick r:id="rId3"/>
              </a:rPr>
              <a:t>https://www.youtube.com/watch?v=cZwcv7TLZho</a:t>
            </a:r>
            <a:endParaRPr lang="en-GB" sz="1350" dirty="0"/>
          </a:p>
          <a:p>
            <a:endParaRPr lang="en-GB" sz="1350" dirty="0"/>
          </a:p>
          <a:p>
            <a:r>
              <a:rPr lang="en-GB" sz="1350" u="sng" dirty="0">
                <a:hlinkClick r:id="rId4"/>
              </a:rPr>
              <a:t>https://www.youtube.com/watch?v=E7kor5nHtZQ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3617768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E7EC65-1A13-4767-ADC8-45090521BC69}"/>
              </a:ext>
            </a:extLst>
          </p:cNvPr>
          <p:cNvSpPr txBox="1"/>
          <p:nvPr/>
        </p:nvSpPr>
        <p:spPr>
          <a:xfrm>
            <a:off x="521953" y="438559"/>
            <a:ext cx="7354445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Asking for Permission</a:t>
            </a:r>
            <a:endParaRPr lang="en-US" sz="4400" b="1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C0A49A-239B-49ED-AE9A-8FDF10F7405B}"/>
              </a:ext>
            </a:extLst>
          </p:cNvPr>
          <p:cNvSpPr txBox="1"/>
          <p:nvPr/>
        </p:nvSpPr>
        <p:spPr>
          <a:xfrm>
            <a:off x="1406749" y="2047626"/>
            <a:ext cx="6069181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 smtClean="0">
                <a:cs typeface="Calibri"/>
              </a:rPr>
              <a:t>-</a:t>
            </a:r>
            <a:r>
              <a:rPr lang="en-US" sz="4400" dirty="0" err="1" smtClean="0">
                <a:cs typeface="Calibri"/>
              </a:rPr>
              <a:t>te</a:t>
            </a:r>
            <a:r>
              <a:rPr lang="en-US" sz="4400" dirty="0" smtClean="0">
                <a:cs typeface="Calibri"/>
              </a:rPr>
              <a:t> </a:t>
            </a:r>
            <a:r>
              <a:rPr lang="en-US" sz="4400" dirty="0" err="1" smtClean="0">
                <a:cs typeface="Calibri"/>
              </a:rPr>
              <a:t>mo</a:t>
            </a:r>
            <a:r>
              <a:rPr lang="en-US" sz="4400" dirty="0" smtClean="0">
                <a:cs typeface="Calibri"/>
              </a:rPr>
              <a:t> </a:t>
            </a:r>
            <a:r>
              <a:rPr lang="en-US" sz="4400" dirty="0" err="1" smtClean="0">
                <a:cs typeface="Calibri"/>
              </a:rPr>
              <a:t>yoroshii</a:t>
            </a:r>
            <a:r>
              <a:rPr lang="en-US" sz="4400" dirty="0" smtClean="0">
                <a:cs typeface="Calibri"/>
              </a:rPr>
              <a:t> </a:t>
            </a:r>
            <a:r>
              <a:rPr lang="en-US" sz="4400" dirty="0" err="1" smtClean="0">
                <a:cs typeface="Calibri"/>
              </a:rPr>
              <a:t>desu</a:t>
            </a:r>
            <a:r>
              <a:rPr lang="en-US" sz="4400" dirty="0" smtClean="0">
                <a:cs typeface="Calibri"/>
              </a:rPr>
              <a:t> </a:t>
            </a:r>
            <a:r>
              <a:rPr lang="en-US" sz="4400" dirty="0" err="1" smtClean="0">
                <a:cs typeface="Calibri"/>
              </a:rPr>
              <a:t>ka</a:t>
            </a:r>
            <a:r>
              <a:rPr lang="en-US" sz="4400" dirty="0" smtClean="0">
                <a:cs typeface="Calibri"/>
              </a:rPr>
              <a:t>?</a:t>
            </a:r>
            <a:endParaRPr lang="en-US" sz="4400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C0A49A-239B-49ED-AE9A-8FDF10F7405B}"/>
              </a:ext>
            </a:extLst>
          </p:cNvPr>
          <p:cNvSpPr txBox="1"/>
          <p:nvPr/>
        </p:nvSpPr>
        <p:spPr>
          <a:xfrm>
            <a:off x="1406748" y="4028178"/>
            <a:ext cx="6069181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 smtClean="0">
                <a:cs typeface="Calibri"/>
              </a:rPr>
              <a:t>-</a:t>
            </a:r>
            <a:r>
              <a:rPr lang="en-US" sz="4400" dirty="0" err="1" smtClean="0">
                <a:cs typeface="Calibri"/>
              </a:rPr>
              <a:t>te</a:t>
            </a:r>
            <a:r>
              <a:rPr lang="en-US" sz="4400" dirty="0" smtClean="0">
                <a:cs typeface="Calibri"/>
              </a:rPr>
              <a:t> </a:t>
            </a:r>
            <a:r>
              <a:rPr lang="en-US" sz="4400" dirty="0" err="1" smtClean="0">
                <a:cs typeface="Calibri"/>
              </a:rPr>
              <a:t>mo</a:t>
            </a:r>
            <a:r>
              <a:rPr lang="en-US" sz="4400" dirty="0" smtClean="0">
                <a:cs typeface="Calibri"/>
              </a:rPr>
              <a:t> ii </a:t>
            </a:r>
            <a:r>
              <a:rPr lang="en-US" sz="4400" dirty="0" err="1" smtClean="0">
                <a:cs typeface="Calibri"/>
              </a:rPr>
              <a:t>desu</a:t>
            </a:r>
            <a:r>
              <a:rPr lang="en-US" sz="4400" dirty="0" smtClean="0">
                <a:cs typeface="Calibri"/>
              </a:rPr>
              <a:t> </a:t>
            </a:r>
            <a:r>
              <a:rPr lang="en-US" sz="4400" dirty="0" err="1" smtClean="0">
                <a:cs typeface="Calibri"/>
              </a:rPr>
              <a:t>ka</a:t>
            </a:r>
            <a:r>
              <a:rPr lang="en-US" sz="4400" dirty="0" smtClean="0">
                <a:cs typeface="Calibri"/>
              </a:rPr>
              <a:t>?</a:t>
            </a:r>
            <a:endParaRPr lang="en-US" sz="4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49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Modes of Travel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5584" y="1947334"/>
            <a:ext cx="13388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電車</a:t>
            </a:r>
            <a:endParaRPr lang="en-US" sz="4500" dirty="0"/>
          </a:p>
        </p:txBody>
      </p:sp>
      <p:sp>
        <p:nvSpPr>
          <p:cNvPr id="4" name="TextBox 3"/>
          <p:cNvSpPr txBox="1"/>
          <p:nvPr/>
        </p:nvSpPr>
        <p:spPr>
          <a:xfrm>
            <a:off x="974775" y="2950635"/>
            <a:ext cx="7617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車</a:t>
            </a:r>
            <a:endParaRPr lang="en-US" sz="4500" dirty="0"/>
          </a:p>
        </p:txBody>
      </p:sp>
      <p:sp>
        <p:nvSpPr>
          <p:cNvPr id="5" name="TextBox 4"/>
          <p:cNvSpPr txBox="1"/>
          <p:nvPr/>
        </p:nvSpPr>
        <p:spPr>
          <a:xfrm>
            <a:off x="2696631" y="1947334"/>
            <a:ext cx="198644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/>
              <a:t>でんしゃ</a:t>
            </a:r>
            <a:endParaRPr lang="en-US" sz="4050" dirty="0"/>
          </a:p>
        </p:txBody>
      </p:sp>
      <p:sp>
        <p:nvSpPr>
          <p:cNvPr id="6" name="TextBox 5"/>
          <p:cNvSpPr txBox="1"/>
          <p:nvPr/>
        </p:nvSpPr>
        <p:spPr>
          <a:xfrm>
            <a:off x="2768598" y="2950635"/>
            <a:ext cx="140294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/>
              <a:t>くるま</a:t>
            </a:r>
            <a:endParaRPr lang="en-US" sz="4050" dirty="0"/>
          </a:p>
        </p:txBody>
      </p:sp>
      <p:sp>
        <p:nvSpPr>
          <p:cNvPr id="7" name="TextBox 6"/>
          <p:cNvSpPr txBox="1"/>
          <p:nvPr/>
        </p:nvSpPr>
        <p:spPr>
          <a:xfrm>
            <a:off x="4938185" y="1947334"/>
            <a:ext cx="171232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/>
              <a:t>densha</a:t>
            </a:r>
            <a:endParaRPr lang="en-US" sz="4050" dirty="0"/>
          </a:p>
        </p:txBody>
      </p:sp>
      <p:sp>
        <p:nvSpPr>
          <p:cNvPr id="8" name="TextBox 7"/>
          <p:cNvSpPr txBox="1"/>
          <p:nvPr/>
        </p:nvSpPr>
        <p:spPr>
          <a:xfrm>
            <a:off x="4883151" y="2884308"/>
            <a:ext cx="180350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/>
              <a:t>kuruma</a:t>
            </a:r>
            <a:endParaRPr lang="en-US" sz="4050" dirty="0"/>
          </a:p>
        </p:txBody>
      </p:sp>
      <p:sp>
        <p:nvSpPr>
          <p:cNvPr id="11" name="TextBox 10"/>
          <p:cNvSpPr txBox="1"/>
          <p:nvPr/>
        </p:nvSpPr>
        <p:spPr>
          <a:xfrm>
            <a:off x="422596" y="3851580"/>
            <a:ext cx="1915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500" dirty="0"/>
              <a:t>飛行機</a:t>
            </a:r>
            <a:endParaRPr lang="en-US" sz="4500" dirty="0"/>
          </a:p>
        </p:txBody>
      </p:sp>
      <p:sp>
        <p:nvSpPr>
          <p:cNvPr id="13" name="TextBox 12"/>
          <p:cNvSpPr txBox="1"/>
          <p:nvPr/>
        </p:nvSpPr>
        <p:spPr>
          <a:xfrm>
            <a:off x="2694516" y="3851580"/>
            <a:ext cx="190148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/>
              <a:t>ひこうき</a:t>
            </a:r>
            <a:endParaRPr lang="en-US" sz="4050" dirty="0"/>
          </a:p>
        </p:txBody>
      </p:sp>
      <p:sp>
        <p:nvSpPr>
          <p:cNvPr id="14" name="TextBox 13"/>
          <p:cNvSpPr txBox="1"/>
          <p:nvPr/>
        </p:nvSpPr>
        <p:spPr>
          <a:xfrm>
            <a:off x="2766482" y="4758255"/>
            <a:ext cx="117211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dirty="0"/>
              <a:t>バス</a:t>
            </a:r>
            <a:endParaRPr lang="en-US" sz="4050" dirty="0"/>
          </a:p>
        </p:txBody>
      </p:sp>
      <p:sp>
        <p:nvSpPr>
          <p:cNvPr id="15" name="TextBox 14"/>
          <p:cNvSpPr txBox="1"/>
          <p:nvPr/>
        </p:nvSpPr>
        <p:spPr>
          <a:xfrm>
            <a:off x="4936068" y="3821281"/>
            <a:ext cx="16029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50" dirty="0" err="1"/>
              <a:t>hikōki</a:t>
            </a:r>
            <a:endParaRPr lang="en-US" sz="4050" dirty="0"/>
          </a:p>
        </p:txBody>
      </p:sp>
      <p:sp>
        <p:nvSpPr>
          <p:cNvPr id="16" name="TextBox 15"/>
          <p:cNvSpPr txBox="1"/>
          <p:nvPr/>
        </p:nvSpPr>
        <p:spPr>
          <a:xfrm>
            <a:off x="4881034" y="4758255"/>
            <a:ext cx="118173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/>
              <a:t>basu</a:t>
            </a:r>
            <a:endParaRPr lang="en-US" sz="405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322" y="1229942"/>
            <a:ext cx="1089121" cy="11002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068" y="2577497"/>
            <a:ext cx="1552449" cy="10752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918" y="3769772"/>
            <a:ext cx="1961352" cy="10990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435" y="4904551"/>
            <a:ext cx="1096199" cy="10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5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871972"/>
            <a:ext cx="8225280" cy="85653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Going By…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6480" y="1859735"/>
            <a:ext cx="3002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A: B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さん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こんばんは。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B: A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さん</a:t>
            </a:r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こんばんは。</a:t>
            </a:r>
            <a:endParaRPr lang="en-US" altLang="ja-JP" sz="24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6480" y="2793923"/>
            <a:ext cx="7574574" cy="3508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A: 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週末 は 何か 予定 があります か？</a:t>
            </a:r>
            <a:endParaRPr lang="en-GB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shūmatsu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wa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nani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ka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yotei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ga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arimasu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ka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?</a:t>
            </a:r>
            <a:endParaRPr lang="en-GB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B:</a:t>
            </a:r>
            <a:r>
              <a:rPr lang="en-GB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London 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 行きます。</a:t>
            </a:r>
            <a:endParaRPr lang="en-US" altLang="ja-JP" sz="24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London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ni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ikimasu</a:t>
            </a:r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A: 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いいですね。何で 行きます か。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iidesune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.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nani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de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ikimasu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ka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? </a:t>
            </a:r>
            <a:endParaRPr lang="en-GB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B: 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車 で 行きます。</a:t>
            </a:r>
            <a:endParaRPr lang="en-GB" sz="2400" b="1" dirty="0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kuruma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de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ikimasu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64865" y="2555911"/>
            <a:ext cx="1605516" cy="3728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ctr">
              <a:buFont typeface="Arial"/>
              <a:buNone/>
            </a:pPr>
            <a:r>
              <a:rPr lang="en-US" sz="2000" dirty="0" err="1"/>
              <a:t>yotei</a:t>
            </a:r>
            <a:r>
              <a:rPr lang="en-US" sz="2000" dirty="0"/>
              <a:t> = plans</a:t>
            </a:r>
          </a:p>
        </p:txBody>
      </p:sp>
    </p:spTree>
    <p:extLst>
      <p:ext uri="{BB962C8B-B14F-4D97-AF65-F5344CB8AC3E}">
        <p14:creationId xmlns:p14="http://schemas.microsoft.com/office/powerpoint/2010/main" val="296266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69323" y="1756166"/>
            <a:ext cx="5460566" cy="2621911"/>
            <a:chOff x="2678694" y="1452555"/>
            <a:chExt cx="7280754" cy="3495881"/>
          </a:xfrm>
        </p:grpSpPr>
        <p:sp>
          <p:nvSpPr>
            <p:cNvPr id="2" name="TextBox 1"/>
            <p:cNvSpPr txBox="1"/>
            <p:nvPr/>
          </p:nvSpPr>
          <p:spPr>
            <a:xfrm>
              <a:off x="2726271" y="2794000"/>
              <a:ext cx="7233177" cy="2154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4950" dirty="0"/>
                <a:t>にほん の せいかつ</a:t>
              </a:r>
              <a:endParaRPr lang="en-GB" altLang="ja-JP" sz="4950" dirty="0"/>
            </a:p>
            <a:p>
              <a:r>
                <a:rPr lang="en-GB" sz="4950" dirty="0"/>
                <a:t>    </a:t>
              </a:r>
              <a:r>
                <a:rPr lang="en-GB" sz="3000" dirty="0" err="1"/>
                <a:t>nihon</a:t>
              </a:r>
              <a:r>
                <a:rPr lang="en-GB" sz="3000" dirty="0"/>
                <a:t>        no      </a:t>
              </a:r>
              <a:r>
                <a:rPr lang="en-GB" sz="3000" dirty="0" err="1"/>
                <a:t>seikatsu</a:t>
              </a:r>
              <a:endParaRPr lang="en-GB" sz="3000" dirty="0"/>
            </a:p>
          </p:txBody>
        </p:sp>
        <p:pic>
          <p:nvPicPr>
            <p:cNvPr id="2050" name="Picture 2" descr="http://img.photobucket.com/albums/v227/Talik/seikatsu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7182" y="1527174"/>
              <a:ext cx="3124200" cy="12668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  <p:pic>
          <p:nvPicPr>
            <p:cNvPr id="2052" name="Picture 4" descr="https://upload.wikimedia.org/wikipedia/commons/thumb/4/46/JapanKanji.svg/2000px-JapanKanji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694" y="1452555"/>
              <a:ext cx="2698354" cy="14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311766" y="1754440"/>
              <a:ext cx="1272143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6000" dirty="0"/>
                <a:t>の</a:t>
              </a:r>
              <a:endParaRPr lang="en-GB" sz="6000" dirty="0"/>
            </a:p>
          </p:txBody>
        </p:sp>
      </p:grpSp>
      <p:pic>
        <p:nvPicPr>
          <p:cNvPr id="2056" name="Picture 8" descr="https://foodandfoodiesinjapan.files.wordpress.com/2013/11/momotaro.gif?w=2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274" y="3864771"/>
            <a:ext cx="2071688" cy="207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4" y="915328"/>
            <a:ext cx="375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/>
              <a:t>A little break…</a:t>
            </a:r>
          </a:p>
        </p:txBody>
      </p:sp>
    </p:spTree>
    <p:extLst>
      <p:ext uri="{BB962C8B-B14F-4D97-AF65-F5344CB8AC3E}">
        <p14:creationId xmlns:p14="http://schemas.microsoft.com/office/powerpoint/2010/main" val="4234379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05" y="2545319"/>
            <a:ext cx="4283982" cy="2849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325" y="2545319"/>
            <a:ext cx="4089385" cy="28493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3349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80222" y="2686141"/>
            <a:ext cx="8845025" cy="3099512"/>
            <a:chOff x="252600" y="2286000"/>
            <a:chExt cx="11793366" cy="4132682"/>
          </a:xfrm>
        </p:grpSpPr>
        <p:pic>
          <p:nvPicPr>
            <p:cNvPr id="1030" name="Picture 6" descr="http://howibecametexan.com/wp-content/uploads/2013/04/img_9301.jpg?w=30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5" r="6196"/>
            <a:stretch/>
          </p:blipFill>
          <p:spPr bwMode="auto">
            <a:xfrm>
              <a:off x="252600" y="2286000"/>
              <a:ext cx="5479338" cy="413268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://s2.reutersmedia.net/resources/r/?m=02&amp;d=20151210&amp;t=2&amp;i=1101252193&amp;w=644&amp;fh=&amp;fw=&amp;ll=&amp;pl=&amp;sq=&amp;r=LYNXMPEBB90B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866" y="2652128"/>
              <a:ext cx="6134100" cy="34004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9300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pic>
        <p:nvPicPr>
          <p:cNvPr id="11" name="Picture 4" descr="http://wordpress.tokyotimes.org/archives/women_only_train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5" y="2611690"/>
            <a:ext cx="4075507" cy="294875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globalpost.com/sites/default/files/styles/w768/public/photos/201504/women-only-trains-japan-2015-4-10.jpg?itok=K7SgMhp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b="17823"/>
          <a:stretch/>
        </p:blipFill>
        <p:spPr bwMode="auto">
          <a:xfrm>
            <a:off x="3645885" y="2944364"/>
            <a:ext cx="5232400" cy="301114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126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455815" y="1674486"/>
            <a:ext cx="8371727" cy="4787229"/>
            <a:chOff x="346293" y="301340"/>
            <a:chExt cx="11162303" cy="6382972"/>
          </a:xfrm>
        </p:grpSpPr>
        <p:pic>
          <p:nvPicPr>
            <p:cNvPr id="10" name="Picture 2" descr="http://learnjapanese123.com/blog/wp-content/uploads/2010/07/Vancouver-02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9816" y="301340"/>
              <a:ext cx="3738780" cy="4985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http://younghee.com/wp-content/uploads/2008/04/20080310_tokyo_0126_jan_50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2" r="20106"/>
            <a:stretch/>
          </p:blipFill>
          <p:spPr bwMode="auto">
            <a:xfrm>
              <a:off x="346293" y="1709358"/>
              <a:ext cx="3143183" cy="446462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jamri.smugmug.com/Non-Commercial/Not-for-Sale/i-S2QJdJc/0/L/DSCN1331-L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0" r="11456" b="6845"/>
            <a:stretch/>
          </p:blipFill>
          <p:spPr bwMode="auto">
            <a:xfrm>
              <a:off x="2878589" y="2766307"/>
              <a:ext cx="2641600" cy="391800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cdn.gaijinpot.com/wp-content/uploads/2013/09/chikan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5061" y="4302539"/>
              <a:ext cx="3640924" cy="2286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6784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246990" y="1438442"/>
            <a:ext cx="8628415" cy="4832715"/>
            <a:chOff x="510405" y="328328"/>
            <a:chExt cx="11504553" cy="6443620"/>
          </a:xfrm>
        </p:grpSpPr>
        <p:pic>
          <p:nvPicPr>
            <p:cNvPr id="1038" name="Picture 14" descr="http://willandjo.com/wp-content/uploads/2015/03/makeu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05" y="2201221"/>
              <a:ext cx="3047151" cy="457072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://www.timetravelturtle.com/wp-content/uploads/2013/04/Japan-2013-523_web-lrg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10419" r="32323" b="6288"/>
            <a:stretch/>
          </p:blipFill>
          <p:spPr bwMode="auto">
            <a:xfrm>
              <a:off x="3706556" y="2072991"/>
              <a:ext cx="2958971" cy="457425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s-media-cache-ak0.pinimg.com/236x/69/ca/fc/69cafc4d81428a576f68f57df8b92c86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506" y="328328"/>
              <a:ext cx="2746124" cy="387482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http://news.3yen.com/wp-content/images/dame-yo-Man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67"/>
            <a:stretch/>
          </p:blipFill>
          <p:spPr bwMode="auto">
            <a:xfrm>
              <a:off x="8681208" y="2695667"/>
              <a:ext cx="3333750" cy="404930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9453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180222" y="1882421"/>
            <a:ext cx="8683556" cy="4541345"/>
            <a:chOff x="303947" y="632722"/>
            <a:chExt cx="11578075" cy="6055127"/>
          </a:xfrm>
        </p:grpSpPr>
        <p:pic>
          <p:nvPicPr>
            <p:cNvPr id="33" name="Picture 28" descr="http://www.ici-japon.com/wp-content/uploads/2012/05/train-otaku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173" y="632722"/>
              <a:ext cx="3644849" cy="546337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0" descr="http://static.fjcdn.com/pictures/Japanese_23c417_544185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5047" y="2877849"/>
              <a:ext cx="5715000" cy="381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6" descr="https://qph.is.quoracdn.net/main-qimg-094e64f22be6dd9dc486246091500fdc?convert_to_webp=tru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47" y="2313572"/>
              <a:ext cx="4619625" cy="293370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8127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222" y="857250"/>
            <a:ext cx="4955613" cy="1579169"/>
            <a:chOff x="562030" y="3041472"/>
            <a:chExt cx="6607484" cy="2105559"/>
          </a:xfrm>
        </p:grpSpPr>
        <p:sp>
          <p:nvSpPr>
            <p:cNvPr id="3" name="TextBox 2"/>
            <p:cNvSpPr txBox="1"/>
            <p:nvPr/>
          </p:nvSpPr>
          <p:spPr>
            <a:xfrm>
              <a:off x="4234282" y="4408367"/>
              <a:ext cx="20308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000" dirty="0"/>
                <a:t>でんしゃ</a:t>
              </a:r>
              <a:endParaRPr lang="en-US" sz="3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2030" y="3041472"/>
              <a:ext cx="6607484" cy="1661993"/>
              <a:chOff x="562030" y="3041472"/>
              <a:chExt cx="6607484" cy="166199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868086" y="3041472"/>
                <a:ext cx="33014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7500" dirty="0"/>
                  <a:t>電車</a:t>
                </a:r>
                <a:endParaRPr lang="en-US" sz="7500" dirty="0"/>
              </a:p>
            </p:txBody>
          </p:sp>
          <p:pic>
            <p:nvPicPr>
              <p:cNvPr id="4" name="Picture 4" descr="https://upload.wikimedia.org/wikipedia/commons/thumb/4/46/JapanKanji.svg/2000px-JapanKanji.sv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030" y="3196688"/>
                <a:ext cx="2265837" cy="123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70923" y="3392703"/>
                <a:ext cx="1015663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500" dirty="0"/>
                  <a:t>の</a:t>
                </a:r>
                <a:endParaRPr lang="en-GB" sz="4500" dirty="0"/>
              </a:p>
            </p:txBody>
          </p:sp>
        </p:grpSp>
      </p:grpSp>
      <p:pic>
        <p:nvPicPr>
          <p:cNvPr id="1048" name="Picture 24" descr="http://1.bp.blogspot.com/-hm-yUjlyXfE/Uu-FqyyGzgI/AAAAAAAAGHA/AJa-_vtxRi0/s1600/Hiroshima+Train+Conductor+Blo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9" r="9970"/>
          <a:stretch/>
        </p:blipFill>
        <p:spPr bwMode="auto">
          <a:xfrm>
            <a:off x="6328804" y="1882421"/>
            <a:ext cx="2455302" cy="4014846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22" y="2523944"/>
            <a:ext cx="5948447" cy="36851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6681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E7EC65-1A13-4767-ADC8-45090521BC69}"/>
              </a:ext>
            </a:extLst>
          </p:cNvPr>
          <p:cNvSpPr txBox="1"/>
          <p:nvPr/>
        </p:nvSpPr>
        <p:spPr>
          <a:xfrm>
            <a:off x="521953" y="438559"/>
            <a:ext cx="7354445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In response…</a:t>
            </a:r>
            <a:endParaRPr lang="en-US" sz="4400" b="1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C0A49A-239B-49ED-AE9A-8FDF10F7405B}"/>
              </a:ext>
            </a:extLst>
          </p:cNvPr>
          <p:cNvSpPr txBox="1"/>
          <p:nvPr/>
        </p:nvSpPr>
        <p:spPr>
          <a:xfrm>
            <a:off x="854765" y="1491034"/>
            <a:ext cx="7772400" cy="501675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/>
              <a:t>Q : Can I </a:t>
            </a:r>
            <a:r>
              <a:rPr lang="en-GB" sz="3200" dirty="0" smtClean="0"/>
              <a:t>smoke? </a:t>
            </a:r>
            <a:r>
              <a:rPr lang="en-GB" sz="3200" dirty="0"/>
              <a:t>– </a:t>
            </a:r>
            <a:r>
              <a:rPr lang="en-GB" sz="3200" dirty="0" err="1"/>
              <a:t>Tabako</a:t>
            </a:r>
            <a:r>
              <a:rPr lang="en-GB" sz="3200" dirty="0"/>
              <a:t> </a:t>
            </a:r>
            <a:r>
              <a:rPr lang="en-GB" sz="3200" dirty="0" smtClean="0"/>
              <a:t>wo </a:t>
            </a:r>
            <a:r>
              <a:rPr lang="en-GB" sz="3200" dirty="0" err="1" smtClean="0"/>
              <a:t>sutte</a:t>
            </a:r>
            <a:r>
              <a:rPr lang="en-GB" sz="3200" dirty="0"/>
              <a:t> </a:t>
            </a:r>
            <a:r>
              <a:rPr lang="en-GB" sz="3200" b="1" dirty="0" err="1"/>
              <a:t>mo</a:t>
            </a:r>
            <a:r>
              <a:rPr lang="en-GB" sz="3200" b="1" dirty="0"/>
              <a:t> ii </a:t>
            </a:r>
            <a:r>
              <a:rPr lang="en-GB" sz="3200" b="1" dirty="0" err="1"/>
              <a:t>desu</a:t>
            </a:r>
            <a:r>
              <a:rPr lang="en-GB" sz="3200" b="1" dirty="0"/>
              <a:t> </a:t>
            </a:r>
            <a:r>
              <a:rPr lang="en-GB" sz="3200" dirty="0" err="1"/>
              <a:t>ka</a:t>
            </a:r>
            <a:r>
              <a:rPr lang="en-GB" sz="3200" dirty="0"/>
              <a:t>?</a:t>
            </a:r>
            <a:br>
              <a:rPr lang="en-GB" sz="3200" dirty="0"/>
            </a:br>
            <a:endParaRPr lang="en-GB" sz="3200" dirty="0" smtClean="0"/>
          </a:p>
          <a:p>
            <a:r>
              <a:rPr lang="en-GB" sz="3200" dirty="0" smtClean="0"/>
              <a:t>A </a:t>
            </a:r>
            <a:r>
              <a:rPr lang="en-GB" sz="3200" dirty="0"/>
              <a:t>: Yes, you can smoke cigarette – Hai, </a:t>
            </a:r>
            <a:r>
              <a:rPr lang="en-GB" sz="3200" dirty="0" err="1"/>
              <a:t>Tabako</a:t>
            </a:r>
            <a:r>
              <a:rPr lang="en-GB" sz="3200" dirty="0"/>
              <a:t> </a:t>
            </a:r>
            <a:r>
              <a:rPr lang="en-GB" sz="3200" dirty="0" smtClean="0"/>
              <a:t>wo </a:t>
            </a:r>
            <a:r>
              <a:rPr lang="en-GB" sz="3200" dirty="0" err="1"/>
              <a:t>sutte</a:t>
            </a:r>
            <a:r>
              <a:rPr lang="en-GB" sz="3200" dirty="0"/>
              <a:t> </a:t>
            </a:r>
            <a:r>
              <a:rPr lang="en-GB" sz="3200" b="1" dirty="0" err="1"/>
              <a:t>mo</a:t>
            </a:r>
            <a:r>
              <a:rPr lang="en-GB" sz="3200" b="1" dirty="0"/>
              <a:t> ii </a:t>
            </a:r>
            <a:r>
              <a:rPr lang="en-GB" sz="3200" b="1" dirty="0" err="1"/>
              <a:t>desu</a:t>
            </a:r>
            <a:r>
              <a:rPr lang="en-GB" sz="3200" dirty="0"/>
              <a:t> (Positive)</a:t>
            </a:r>
            <a:br>
              <a:rPr lang="en-GB" sz="3200" dirty="0"/>
            </a:br>
            <a:endParaRPr lang="en-GB" sz="3200" dirty="0" smtClean="0"/>
          </a:p>
          <a:p>
            <a:r>
              <a:rPr lang="en-GB" sz="3200" dirty="0" smtClean="0"/>
              <a:t>A </a:t>
            </a:r>
            <a:r>
              <a:rPr lang="en-GB" sz="3200" dirty="0"/>
              <a:t>: No, you cannot smoke cigarette – </a:t>
            </a:r>
            <a:r>
              <a:rPr lang="en-GB" sz="3200" dirty="0" err="1"/>
              <a:t>Iie</a:t>
            </a:r>
            <a:r>
              <a:rPr lang="en-GB" sz="3200" dirty="0"/>
              <a:t>, </a:t>
            </a:r>
            <a:r>
              <a:rPr lang="en-GB" sz="3200" dirty="0" err="1"/>
              <a:t>Tabako</a:t>
            </a:r>
            <a:r>
              <a:rPr lang="en-GB" sz="3200" dirty="0"/>
              <a:t> </a:t>
            </a:r>
            <a:r>
              <a:rPr lang="en-GB" sz="3200" dirty="0" smtClean="0"/>
              <a:t>wo </a:t>
            </a:r>
            <a:r>
              <a:rPr lang="en-GB" sz="3200" dirty="0" err="1"/>
              <a:t>sutte</a:t>
            </a:r>
            <a:r>
              <a:rPr lang="en-GB" sz="3200" dirty="0"/>
              <a:t> </a:t>
            </a:r>
            <a:r>
              <a:rPr lang="en-GB" sz="3200" b="1" dirty="0" err="1"/>
              <a:t>wa</a:t>
            </a:r>
            <a:r>
              <a:rPr lang="en-GB" sz="3200" b="1" dirty="0"/>
              <a:t> </a:t>
            </a:r>
            <a:r>
              <a:rPr lang="en-GB" sz="3200" b="1" dirty="0" err="1"/>
              <a:t>ikemasen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 smtClean="0"/>
          </a:p>
          <a:p>
            <a:r>
              <a:rPr lang="en-GB" sz="3200" dirty="0" smtClean="0">
                <a:solidFill>
                  <a:srgbClr val="C00000"/>
                </a:solidFill>
              </a:rPr>
              <a:t>Suu </a:t>
            </a:r>
            <a:r>
              <a:rPr lang="en-GB" sz="3200" dirty="0">
                <a:solidFill>
                  <a:srgbClr val="C00000"/>
                </a:solidFill>
              </a:rPr>
              <a:t>(Smoke)</a:t>
            </a:r>
            <a:endParaRPr lang="en-US" sz="3200" dirty="0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74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50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87283" y="5739662"/>
            <a:ext cx="3615071" cy="61668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US" sz="3600" dirty="0"/>
              <a:t>What’s different?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286" y="561110"/>
            <a:ext cx="6683064" cy="50122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53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644" y="1767657"/>
            <a:ext cx="6602819" cy="4399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46297" y="219298"/>
            <a:ext cx="7251403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US" sz="6600" dirty="0" err="1"/>
              <a:t>Suica</a:t>
            </a:r>
            <a:r>
              <a:rPr lang="en-US" sz="6600" dirty="0"/>
              <a:t> &amp; </a:t>
            </a:r>
            <a:r>
              <a:rPr lang="en-US" sz="6600" dirty="0" err="1"/>
              <a:t>Pasmo</a:t>
            </a:r>
            <a:r>
              <a:rPr lang="en-US" sz="6600" dirty="0"/>
              <a:t> Cards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46" y="1555470"/>
            <a:ext cx="8197703" cy="4611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806" y="1318774"/>
            <a:ext cx="7062381" cy="52967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1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293" y="463847"/>
            <a:ext cx="2752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/>
              <a:t>新幹線</a:t>
            </a:r>
            <a:endParaRPr lang="en-US" sz="6600" dirty="0"/>
          </a:p>
        </p:txBody>
      </p:sp>
      <p:sp>
        <p:nvSpPr>
          <p:cNvPr id="19" name="TextBox 18"/>
          <p:cNvSpPr txBox="1"/>
          <p:nvPr/>
        </p:nvSpPr>
        <p:spPr>
          <a:xfrm>
            <a:off x="3444950" y="46384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US" sz="6600" dirty="0" err="1"/>
              <a:t>Shinkansen</a:t>
            </a:r>
            <a:endParaRPr lang="en-US" sz="6600" dirty="0"/>
          </a:p>
        </p:txBody>
      </p:sp>
      <p:sp>
        <p:nvSpPr>
          <p:cNvPr id="20" name="Rectangle 19"/>
          <p:cNvSpPr/>
          <p:nvPr/>
        </p:nvSpPr>
        <p:spPr>
          <a:xfrm>
            <a:off x="440778" y="5647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www.jreast.co.jp</a:t>
            </a:r>
            <a:r>
              <a:rPr lang="en-US" dirty="0">
                <a:hlinkClick r:id="rId2"/>
              </a:rPr>
              <a:t>/e/</a:t>
            </a:r>
            <a:r>
              <a:rPr lang="en-US" dirty="0" err="1">
                <a:hlinkClick r:id="rId2"/>
              </a:rPr>
              <a:t>routemaps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tohokushinkansen.html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3" y="1850859"/>
            <a:ext cx="4601696" cy="34402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154" y="1850859"/>
            <a:ext cx="3247871" cy="43349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463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53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309733" y="3106895"/>
            <a:ext cx="4269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Bitter" charset="0"/>
              </a:rPr>
              <a:t>Non-reserved ( </a:t>
            </a:r>
            <a:r>
              <a:rPr lang="en-US" sz="2400" dirty="0" err="1">
                <a:solidFill>
                  <a:srgbClr val="000000"/>
                </a:solidFill>
                <a:latin typeface="Bitter" charset="0"/>
              </a:rPr>
              <a:t>jiyuseki</a:t>
            </a:r>
            <a:r>
              <a:rPr lang="en-US" sz="2400" dirty="0">
                <a:solidFill>
                  <a:srgbClr val="000000"/>
                </a:solidFill>
                <a:latin typeface="Bitter" charset="0"/>
              </a:rPr>
              <a:t>, 自由席)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Bitter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018" y="3106895"/>
            <a:ext cx="3849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Bitter" charset="0"/>
              </a:rPr>
              <a:t>Reserved (</a:t>
            </a:r>
            <a:r>
              <a:rPr lang="en-US" sz="2400" dirty="0" err="1">
                <a:solidFill>
                  <a:srgbClr val="000000"/>
                </a:solidFill>
                <a:latin typeface="Bitter" charset="0"/>
              </a:rPr>
              <a:t>shiteiseki</a:t>
            </a:r>
            <a:r>
              <a:rPr lang="en-US" sz="2400" dirty="0">
                <a:solidFill>
                  <a:srgbClr val="000000"/>
                </a:solidFill>
                <a:latin typeface="Bitter" charset="0"/>
              </a:rPr>
              <a:t>, 指定席)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Bitter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43" y="224274"/>
            <a:ext cx="6628780" cy="2589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18" y="3681061"/>
            <a:ext cx="8013700" cy="2159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1963" y="839972"/>
            <a:ext cx="2647507" cy="22669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805917" y="5529798"/>
            <a:ext cx="1924490" cy="914400"/>
            <a:chOff x="4710224" y="5641006"/>
            <a:chExt cx="1924490" cy="914400"/>
          </a:xfrm>
        </p:grpSpPr>
        <p:sp>
          <p:nvSpPr>
            <p:cNvPr id="11" name="TextBox 10"/>
            <p:cNvSpPr txBox="1"/>
            <p:nvPr/>
          </p:nvSpPr>
          <p:spPr>
            <a:xfrm>
              <a:off x="4710224" y="5641006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marL="0" indent="0">
                <a:buFont typeface="Arial"/>
                <a:buNone/>
              </a:pPr>
              <a:r>
                <a:rPr lang="ja-JP" altLang="en-US" sz="6000" dirty="0"/>
                <a:t>急</a:t>
              </a:r>
              <a:endParaRPr lang="en-US" sz="6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30946" y="5771491"/>
              <a:ext cx="903768" cy="45720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marL="0" indent="0">
                <a:buFont typeface="Arial"/>
                <a:buNone/>
              </a:pPr>
              <a:r>
                <a:rPr lang="en-GB" sz="3600" dirty="0">
                  <a:solidFill>
                    <a:srgbClr val="C00000"/>
                  </a:solidFill>
                </a:rPr>
                <a:t>=  fast!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57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45" y="1061792"/>
            <a:ext cx="6315934" cy="439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11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916" y="463847"/>
            <a:ext cx="3480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/>
              <a:t>ワンマン</a:t>
            </a:r>
            <a:endParaRPr lang="en-US" sz="6600" dirty="0"/>
          </a:p>
        </p:txBody>
      </p:sp>
      <p:sp>
        <p:nvSpPr>
          <p:cNvPr id="19" name="TextBox 18"/>
          <p:cNvSpPr txBox="1"/>
          <p:nvPr/>
        </p:nvSpPr>
        <p:spPr>
          <a:xfrm>
            <a:off x="5247154" y="46384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US" sz="6600" dirty="0" err="1"/>
              <a:t>Wanman</a:t>
            </a:r>
            <a:endParaRPr lang="en-US" sz="6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61F829-3679-4846-9CC7-DE4315CB0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154" y="1845839"/>
            <a:ext cx="3238982" cy="43186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D59ADF-A23E-ED42-8912-7EECFED3C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93" y="2329037"/>
            <a:ext cx="4495800" cy="33522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31287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56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47" y="712468"/>
            <a:ext cx="3871024" cy="2775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092995" y="861324"/>
            <a:ext cx="1779181" cy="595336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US" sz="4000" dirty="0"/>
              <a:t>Rail Passes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555" y="1701120"/>
            <a:ext cx="6636880" cy="4514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512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F99C-542A-8D45-A2BE-18862FA306BF}" type="slidenum">
              <a:rPr lang="en-US" smtClean="0"/>
              <a:t>57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42261" y="2488868"/>
            <a:ext cx="82614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www.tsunagujapan.com</a:t>
            </a:r>
            <a:r>
              <a:rPr lang="en-US" sz="3200" dirty="0"/>
              <a:t>/the-</a:t>
            </a:r>
            <a:r>
              <a:rPr lang="en-US" sz="3200" dirty="0" err="1"/>
              <a:t>japanese</a:t>
            </a:r>
            <a:r>
              <a:rPr lang="en-US" sz="3200" dirty="0"/>
              <a:t>-commuter-train-system-a-comprehensive-guide/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7144" y="72301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2015888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CF12119-DDE9-4871-BDC3-6BE896C2A727}"/>
              </a:ext>
            </a:extLst>
          </p:cNvPr>
          <p:cNvSpPr/>
          <p:nvPr/>
        </p:nvSpPr>
        <p:spPr>
          <a:xfrm>
            <a:off x="709377" y="1799718"/>
            <a:ext cx="26581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/>
              <a:t>〜</a:t>
            </a:r>
            <a:r>
              <a:rPr lang="en-GB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くれる</a:t>
            </a:r>
            <a:endParaRPr lang="en-GB" sz="4400" dirty="0">
              <a:solidFill>
                <a:schemeClr val="accent6"/>
              </a:solidFill>
            </a:endParaRPr>
          </a:p>
          <a:p>
            <a:endParaRPr lang="en-GB" sz="4400" dirty="0">
              <a:solidFill>
                <a:schemeClr val="accent6"/>
              </a:solidFill>
            </a:endParaRPr>
          </a:p>
          <a:p>
            <a:r>
              <a:rPr lang="en-GB" sz="4400" dirty="0"/>
              <a:t>〜</a:t>
            </a:r>
            <a:r>
              <a:rPr lang="en-GB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あげる</a:t>
            </a:r>
            <a:endParaRPr lang="en-GB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</a:endParaRPr>
          </a:p>
          <a:p>
            <a:endParaRPr lang="en-GB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</a:endParaRPr>
          </a:p>
          <a:p>
            <a:r>
              <a:rPr lang="en-GB" sz="4400" dirty="0"/>
              <a:t>〜</a:t>
            </a:r>
            <a:r>
              <a:rPr lang="en-GB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もらう</a:t>
            </a:r>
            <a:endParaRPr lang="en-GB" sz="4400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973037-5CE2-4D77-9642-92A634A0045B}"/>
              </a:ext>
            </a:extLst>
          </p:cNvPr>
          <p:cNvSpPr txBox="1"/>
          <p:nvPr/>
        </p:nvSpPr>
        <p:spPr>
          <a:xfrm>
            <a:off x="258096" y="150015"/>
            <a:ext cx="356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solidFill>
                  <a:schemeClr val="accent6"/>
                </a:solidFill>
              </a:rPr>
              <a:t>動詞（どうし）</a:t>
            </a:r>
            <a:endParaRPr lang="en-GB" sz="4800" b="1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BAE68B-9275-4DE3-B3A7-C9FD737EC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7623" r="5808"/>
          <a:stretch/>
        </p:blipFill>
        <p:spPr>
          <a:xfrm>
            <a:off x="4584798" y="47527"/>
            <a:ext cx="4494007" cy="3504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5C48FE-F311-4785-BA8A-47BA603CF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9" t="766" r="6357"/>
          <a:stretch/>
        </p:blipFill>
        <p:spPr>
          <a:xfrm>
            <a:off x="4843872" y="3429000"/>
            <a:ext cx="3975858" cy="346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76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E7EC65-1A13-4767-ADC8-45090521BC69}"/>
              </a:ext>
            </a:extLst>
          </p:cNvPr>
          <p:cNvSpPr txBox="1"/>
          <p:nvPr/>
        </p:nvSpPr>
        <p:spPr>
          <a:xfrm>
            <a:off x="521953" y="438559"/>
            <a:ext cx="7354445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General</a:t>
            </a:r>
            <a:r>
              <a:rPr lang="en-US" sz="4400" b="1" dirty="0">
                <a:solidFill>
                  <a:srgbClr val="C00000"/>
                </a:solidFill>
                <a:cs typeface="Calibri"/>
              </a:rPr>
              <a:t> Sentence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C0A49A-239B-49ED-AE9A-8FDF10F7405B}"/>
              </a:ext>
            </a:extLst>
          </p:cNvPr>
          <p:cNvSpPr txBox="1"/>
          <p:nvPr/>
        </p:nvSpPr>
        <p:spPr>
          <a:xfrm>
            <a:off x="1267601" y="1821932"/>
            <a:ext cx="6069181" cy="196977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Two </a:t>
            </a:r>
            <a:r>
              <a:rPr lang="en-US" sz="2800" dirty="0">
                <a:cs typeface="Calibri"/>
              </a:rPr>
              <a:t>people: a giver and a receiver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cs typeface="Calibri"/>
              </a:rPr>
              <a:t>The choice of verb reflects the direction of gift, and the social group of both people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753EFB-5489-4687-975B-4AFF02CE08BB}"/>
              </a:ext>
            </a:extLst>
          </p:cNvPr>
          <p:cNvSpPr txBox="1"/>
          <p:nvPr/>
        </p:nvSpPr>
        <p:spPr>
          <a:xfrm>
            <a:off x="1255828" y="3975482"/>
            <a:ext cx="6082918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>
                <a:cs typeface="Arial"/>
              </a:rPr>
              <a:t>Give</a:t>
            </a:r>
            <a:r>
              <a:rPr lang="en-US" sz="2800" dirty="0">
                <a:cs typeface="Calibri"/>
              </a:rPr>
              <a:t>:  </a:t>
            </a:r>
            <a:r>
              <a:rPr lang="en-US" sz="2800" dirty="0" err="1">
                <a:cs typeface="Calibri"/>
              </a:rPr>
              <a:t>ageru</a:t>
            </a:r>
            <a:r>
              <a:rPr lang="en-US" sz="2800" dirty="0">
                <a:cs typeface="Calibri"/>
              </a:rPr>
              <a:t>, </a:t>
            </a:r>
            <a:r>
              <a:rPr lang="en-US" sz="2800" dirty="0" err="1">
                <a:cs typeface="Calibri"/>
              </a:rPr>
              <a:t>kureru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b="1" dirty="0">
                <a:cs typeface="Arial"/>
              </a:rPr>
              <a:t>Receive</a:t>
            </a:r>
            <a:r>
              <a:rPr lang="en-US" sz="2800" dirty="0">
                <a:cs typeface="Calibri"/>
              </a:rPr>
              <a:t>:  </a:t>
            </a:r>
            <a:r>
              <a:rPr lang="en-US" sz="2800" dirty="0" err="1">
                <a:cs typeface="Calibri"/>
              </a:rPr>
              <a:t>morau</a:t>
            </a:r>
          </a:p>
        </p:txBody>
      </p:sp>
    </p:spTree>
    <p:extLst>
      <p:ext uri="{BB962C8B-B14F-4D97-AF65-F5344CB8AC3E}">
        <p14:creationId xmlns:p14="http://schemas.microsoft.com/office/powerpoint/2010/main" val="90919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E7EC65-1A13-4767-ADC8-45090521BC69}"/>
              </a:ext>
            </a:extLst>
          </p:cNvPr>
          <p:cNvSpPr txBox="1"/>
          <p:nvPr/>
        </p:nvSpPr>
        <p:spPr>
          <a:xfrm>
            <a:off x="521953" y="438559"/>
            <a:ext cx="7354445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C00000"/>
                </a:solidFill>
              </a:rPr>
              <a:t>Giving &amp; Receiving</a:t>
            </a:r>
            <a:endParaRPr lang="en-US" sz="4400" b="1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C0A49A-239B-49ED-AE9A-8FDF10F7405B}"/>
              </a:ext>
            </a:extLst>
          </p:cNvPr>
          <p:cNvSpPr txBox="1"/>
          <p:nvPr/>
        </p:nvSpPr>
        <p:spPr>
          <a:xfrm>
            <a:off x="2002419" y="1474691"/>
            <a:ext cx="5306819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/>
              <a:t>Case 1: Giving an item</a:t>
            </a:r>
            <a:endParaRPr lang="en-US" sz="4400" dirty="0">
              <a:cs typeface="Calibri"/>
            </a:endParaRPr>
          </a:p>
        </p:txBody>
      </p:sp>
      <p:pic>
        <p:nvPicPr>
          <p:cNvPr id="4" name="Picture 3" descr="A picture containing person, indoor, clothing, man&#10;&#10;Description automatically generated">
            <a:extLst>
              <a:ext uri="{FF2B5EF4-FFF2-40B4-BE49-F238E27FC236}">
                <a16:creationId xmlns:a16="http://schemas.microsoft.com/office/drawing/2014/main" xmlns="" id="{62DC0562-8A1B-564F-8260-8AF9136C0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419" y="2510823"/>
            <a:ext cx="5467993" cy="36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6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DA9BBB6-1DE2-4A5C-9960-324E6DA0521E}"/>
              </a:ext>
            </a:extLst>
          </p:cNvPr>
          <p:cNvGrpSpPr/>
          <p:nvPr/>
        </p:nvGrpSpPr>
        <p:grpSpPr>
          <a:xfrm>
            <a:off x="0" y="590056"/>
            <a:ext cx="9275101" cy="6051696"/>
            <a:chOff x="0" y="403152"/>
            <a:chExt cx="9275101" cy="60516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DB14AA35-30EB-47B2-82AA-4B0A3D549D02}"/>
                </a:ext>
              </a:extLst>
            </p:cNvPr>
            <p:cNvGrpSpPr/>
            <p:nvPr/>
          </p:nvGrpSpPr>
          <p:grpSpPr>
            <a:xfrm>
              <a:off x="0" y="403152"/>
              <a:ext cx="9275101" cy="6051696"/>
              <a:chOff x="2425366" y="208427"/>
              <a:chExt cx="6849735" cy="4583296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307C7BA8-9A5A-4AAD-A488-DC27963E81EF}"/>
                  </a:ext>
                </a:extLst>
              </p:cNvPr>
              <p:cNvSpPr/>
              <p:nvPr/>
            </p:nvSpPr>
            <p:spPr>
              <a:xfrm rot="1285458">
                <a:off x="2600688" y="875274"/>
                <a:ext cx="4284026" cy="2887890"/>
              </a:xfrm>
              <a:prstGeom prst="ellipse">
                <a:avLst/>
              </a:prstGeom>
              <a:noFill/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xmlns="" id="{128FD03B-0427-40F3-94B0-D372D586ABF1}"/>
                  </a:ext>
                </a:extLst>
              </p:cNvPr>
              <p:cNvSpPr/>
              <p:nvPr/>
            </p:nvSpPr>
            <p:spPr>
              <a:xfrm>
                <a:off x="2799471" y="970670"/>
                <a:ext cx="1772529" cy="1589650"/>
              </a:xfrm>
              <a:prstGeom prst="ellipse">
                <a:avLst/>
              </a:prstGeom>
              <a:noFill/>
              <a:ln w="762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72F4F28E-0039-4B0A-A4D2-D367616AA275}"/>
                  </a:ext>
                </a:extLst>
              </p:cNvPr>
              <p:cNvSpPr/>
              <p:nvPr/>
            </p:nvSpPr>
            <p:spPr>
              <a:xfrm rot="1285458">
                <a:off x="2425366" y="208427"/>
                <a:ext cx="6849735" cy="4583296"/>
              </a:xfrm>
              <a:prstGeom prst="ellipse">
                <a:avLst/>
              </a:prstGeom>
              <a:noFill/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600C1BE-763F-4BB0-AB42-BDDE130575E3}"/>
                </a:ext>
              </a:extLst>
            </p:cNvPr>
            <p:cNvSpPr/>
            <p:nvPr/>
          </p:nvSpPr>
          <p:spPr>
            <a:xfrm>
              <a:off x="1191117" y="1905076"/>
              <a:ext cx="103105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6600" dirty="0"/>
                <a:t>私</a:t>
              </a:r>
              <a:endParaRPr lang="en-GB" sz="66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A5CF094-5ED1-4136-BE07-D33C88E6B850}"/>
                </a:ext>
              </a:extLst>
            </p:cNvPr>
            <p:cNvSpPr/>
            <p:nvPr/>
          </p:nvSpPr>
          <p:spPr>
            <a:xfrm>
              <a:off x="4457936" y="3947877"/>
              <a:ext cx="6976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/>
                <a:t>兄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059AFA0-E577-4996-9139-6DC9A2AD0633}"/>
                </a:ext>
              </a:extLst>
            </p:cNvPr>
            <p:cNvSpPr/>
            <p:nvPr/>
          </p:nvSpPr>
          <p:spPr>
            <a:xfrm>
              <a:off x="2784324" y="3824083"/>
              <a:ext cx="6976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/>
                <a:t>母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A4C2D28-203C-4FA1-92DE-1B8BE1BB347B}"/>
                </a:ext>
              </a:extLst>
            </p:cNvPr>
            <p:cNvSpPr/>
            <p:nvPr/>
          </p:nvSpPr>
          <p:spPr>
            <a:xfrm>
              <a:off x="3481951" y="2331579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4000" dirty="0"/>
                <a:t>友達</a:t>
              </a:r>
              <a:endParaRPr lang="en-GB" sz="40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814411F1-C715-4039-99AC-1AECE359032D}"/>
                </a:ext>
              </a:extLst>
            </p:cNvPr>
            <p:cNvSpPr/>
            <p:nvPr/>
          </p:nvSpPr>
          <p:spPr>
            <a:xfrm>
              <a:off x="5557899" y="5439698"/>
              <a:ext cx="1826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dirty="0" err="1"/>
                <a:t>山本さん</a:t>
              </a:r>
              <a:endParaRPr lang="en-GB" sz="32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E2543A89-CE7D-42F1-885B-C9178A883F3A}"/>
                </a:ext>
              </a:extLst>
            </p:cNvPr>
            <p:cNvSpPr/>
            <p:nvPr/>
          </p:nvSpPr>
          <p:spPr>
            <a:xfrm>
              <a:off x="6542131" y="2743925"/>
              <a:ext cx="221406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/>
                <a:t>  い  しゃ</a:t>
              </a:r>
              <a:endParaRPr lang="en-GB" altLang="ja-JP" dirty="0"/>
            </a:p>
            <a:p>
              <a:r>
                <a:rPr lang="ja-JP" altLang="en-US" sz="3200" dirty="0"/>
                <a:t>お医者</a:t>
              </a:r>
              <a:r>
                <a:rPr lang="en-GB" sz="3200" dirty="0" err="1"/>
                <a:t>さん</a:t>
              </a:r>
              <a:endParaRPr lang="en-GB" sz="3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4949D60-8E75-2C48-BF98-48B735F48A0D}"/>
              </a:ext>
            </a:extLst>
          </p:cNvPr>
          <p:cNvSpPr txBox="1"/>
          <p:nvPr/>
        </p:nvSpPr>
        <p:spPr>
          <a:xfrm>
            <a:off x="1344790" y="1181007"/>
            <a:ext cx="123303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3"/>
                </a:solidFill>
              </a:rPr>
              <a:t>uchi</a:t>
            </a:r>
            <a:endParaRPr lang="en-US" sz="4800" dirty="0">
              <a:solidFill>
                <a:schemeClr val="accent3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DBC0068-858B-1A47-B200-098D7152B88B}"/>
              </a:ext>
            </a:extLst>
          </p:cNvPr>
          <p:cNvSpPr txBox="1"/>
          <p:nvPr/>
        </p:nvSpPr>
        <p:spPr>
          <a:xfrm>
            <a:off x="7523169" y="4732517"/>
            <a:ext cx="1276696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</a:rPr>
              <a:t>soto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6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 marL="0" indent="0">
          <a:buFont typeface="Arial"/>
          <a:buNone/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1363</Words>
  <Application>Microsoft Office PowerPoint</Application>
  <PresentationFormat>On-screen Show (4:3)</PresentationFormat>
  <Paragraphs>395</Paragraphs>
  <Slides>57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Meiryo UI</vt:lpstr>
      <vt:lpstr>ＭＳ Ｐゴシック</vt:lpstr>
      <vt:lpstr>宋体</vt:lpstr>
      <vt:lpstr>Arial</vt:lpstr>
      <vt:lpstr>Bitter</vt:lpstr>
      <vt:lpstr>Calibri</vt:lpstr>
      <vt:lpstr>Droid Sans</vt:lpstr>
      <vt:lpstr>Times New Roman</vt:lpstr>
      <vt:lpstr>Office Theme</vt:lpstr>
      <vt:lpstr>PowerPoint Presentation</vt:lpstr>
      <vt:lpstr>Today’s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からだ    Body</vt:lpstr>
      <vt:lpstr>PowerPoint Presentation</vt:lpstr>
      <vt:lpstr>かお  Face</vt:lpstr>
      <vt:lpstr>Kanji – The Body</vt:lpstr>
      <vt:lpstr>Kanji – Movement</vt:lpstr>
      <vt:lpstr>At The Train Station （えき）</vt:lpstr>
      <vt:lpstr>At The Train Station (えき）</vt:lpstr>
      <vt:lpstr>At The Train Station (えき）</vt:lpstr>
      <vt:lpstr>Modes of Travel</vt:lpstr>
      <vt:lpstr>Going By…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Japanese Language &amp; Culture</dc:title>
  <dc:creator>Sandy Willmott</dc:creator>
  <cp:lastModifiedBy>Sandy Willmott</cp:lastModifiedBy>
  <cp:revision>215</cp:revision>
  <dcterms:created xsi:type="dcterms:W3CDTF">2015-11-07T20:24:12Z</dcterms:created>
  <dcterms:modified xsi:type="dcterms:W3CDTF">2019-11-28T19:33:01Z</dcterms:modified>
</cp:coreProperties>
</file>