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1" r:id="rId2"/>
    <p:sldId id="257" r:id="rId3"/>
    <p:sldId id="268" r:id="rId4"/>
    <p:sldId id="283" r:id="rId5"/>
    <p:sldId id="269" r:id="rId6"/>
    <p:sldId id="294" r:id="rId7"/>
    <p:sldId id="305" r:id="rId8"/>
    <p:sldId id="304" r:id="rId9"/>
    <p:sldId id="306" r:id="rId10"/>
    <p:sldId id="307" r:id="rId11"/>
    <p:sldId id="292" r:id="rId12"/>
    <p:sldId id="293" r:id="rId13"/>
    <p:sldId id="266" r:id="rId14"/>
    <p:sldId id="282" r:id="rId15"/>
    <p:sldId id="267" r:id="rId16"/>
    <p:sldId id="284" r:id="rId17"/>
    <p:sldId id="295" r:id="rId18"/>
    <p:sldId id="296" r:id="rId19"/>
    <p:sldId id="297" r:id="rId20"/>
    <p:sldId id="298" r:id="rId21"/>
    <p:sldId id="299" r:id="rId22"/>
    <p:sldId id="303" r:id="rId23"/>
    <p:sldId id="302" r:id="rId24"/>
    <p:sldId id="300" r:id="rId25"/>
    <p:sldId id="301" r:id="rId26"/>
    <p:sldId id="285" r:id="rId27"/>
    <p:sldId id="287" r:id="rId28"/>
    <p:sldId id="289" r:id="rId29"/>
    <p:sldId id="288" r:id="rId30"/>
    <p:sldId id="290" r:id="rId31"/>
    <p:sldId id="286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3"/>
    <p:restoredTop sz="93680"/>
  </p:normalViewPr>
  <p:slideViewPr>
    <p:cSldViewPr snapToGrid="0" snapToObjects="1">
      <p:cViewPr varScale="1">
        <p:scale>
          <a:sx n="108" d="100"/>
          <a:sy n="108" d="100"/>
        </p:scale>
        <p:origin x="19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748E2-9CEA-0D4E-B0D6-841153D9084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E3CDB-FC2D-5040-B73D-02397B0D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0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1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899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Dono</a:t>
            </a:r>
            <a:r>
              <a:rPr lang="en-US" dirty="0"/>
              <a:t>: written (business correspondence, certificates etc.) –</a:t>
            </a:r>
            <a:r>
              <a:rPr lang="en-US" dirty="0" err="1"/>
              <a:t>kun</a:t>
            </a:r>
            <a:r>
              <a:rPr lang="en-US" dirty="0"/>
              <a:t> can be used for females (…less “cute” than –</a:t>
            </a:r>
            <a:r>
              <a:rPr lang="en-US" dirty="0" err="1"/>
              <a:t>chan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E3CDB-FC2D-5040-B73D-02397B0DFC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Ogre:</a:t>
            </a:r>
            <a:r>
              <a:rPr lang="en-GB" baseline="0" dirty="0"/>
              <a:t> </a:t>
            </a:r>
            <a:r>
              <a:rPr lang="en-GB" baseline="0" dirty="0" err="1"/>
              <a:t>namahage</a:t>
            </a:r>
            <a:r>
              <a:rPr lang="en-GB" baseline="0" dirty="0"/>
              <a:t> Goblin: ? Monkeys: </a:t>
            </a:r>
            <a:r>
              <a:rPr lang="en-GB" baseline="0" dirty="0" err="1"/>
              <a:t>Mizaru</a:t>
            </a:r>
            <a:r>
              <a:rPr lang="en-GB" baseline="0" dirty="0"/>
              <a:t> – </a:t>
            </a:r>
            <a:r>
              <a:rPr lang="en-GB" baseline="0" dirty="0" err="1"/>
              <a:t>Kikazaru</a:t>
            </a:r>
            <a:r>
              <a:rPr lang="en-GB" baseline="0" dirty="0"/>
              <a:t> – </a:t>
            </a:r>
            <a:r>
              <a:rPr lang="en-GB" baseline="0" dirty="0" err="1"/>
              <a:t>Iwazaru</a:t>
            </a:r>
            <a:r>
              <a:rPr lang="en-GB" baseline="0" dirty="0"/>
              <a:t>  Pine direction: </a:t>
            </a:r>
            <a:r>
              <a:rPr lang="en-GB" baseline="0" dirty="0" err="1"/>
              <a:t>Kadomatsu</a:t>
            </a:r>
            <a:r>
              <a:rPr lang="en-GB" baseline="0" dirty="0"/>
              <a:t>   Dolls from </a:t>
            </a:r>
            <a:r>
              <a:rPr lang="en-GB" baseline="0" dirty="0" err="1"/>
              <a:t>Hina-matsuri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E3CDB-FC2D-5040-B73D-02397B0DFC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E3CDB-FC2D-5040-B73D-02397B0DFC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0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0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88BF-D4EA-5B41-97D7-8E4B834F49D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37388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8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6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9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5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F998-D5F9-914E-A2EC-6A539CFAFF2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2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Swpxz9J8P4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hyperlink" Target="https://www.youtube.com/watch?v=olTuSpJTL2g" TargetMode="External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hyperlink" Target="https://www.youtube.com/watch?v=MFhvCShNLY8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gif"/><Relationship Id="rId5" Type="http://schemas.openxmlformats.org/officeDocument/2006/relationships/image" Target="../media/image59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D33E9-FA68-D847-9149-10D6BA8E3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309412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C539185-B362-D84E-BD37-373801E823E7}"/>
              </a:ext>
            </a:extLst>
          </p:cNvPr>
          <p:cNvSpPr txBox="1">
            <a:spLocks/>
          </p:cNvSpPr>
          <p:nvPr/>
        </p:nvSpPr>
        <p:spPr>
          <a:xfrm>
            <a:off x="6014458" y="380086"/>
            <a:ext cx="2741288" cy="108275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200"/>
              </a:spcBef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Beginners Class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Session 2</a:t>
            </a:r>
            <a:endParaRPr lang="en-US" sz="2400" dirty="0">
              <a:solidFill>
                <a:srgbClr val="FF0000"/>
              </a:solidFill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2636CA-CDFA-BE46-84C2-3001557503CF}"/>
              </a:ext>
            </a:extLst>
          </p:cNvPr>
          <p:cNvGrpSpPr/>
          <p:nvPr/>
        </p:nvGrpSpPr>
        <p:grpSpPr>
          <a:xfrm>
            <a:off x="455066" y="332927"/>
            <a:ext cx="2942475" cy="1188995"/>
            <a:chOff x="6275176" y="317067"/>
            <a:chExt cx="3617125" cy="11889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67404A-2C3F-234F-8E63-C0AE64E43C8B}"/>
                </a:ext>
              </a:extLst>
            </p:cNvPr>
            <p:cNvSpPr/>
            <p:nvPr/>
          </p:nvSpPr>
          <p:spPr>
            <a:xfrm>
              <a:off x="6275176" y="317067"/>
              <a:ext cx="3617125" cy="11889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C76A918-D8B5-4C4F-B649-D00DD5A818D4}"/>
                </a:ext>
              </a:extLst>
            </p:cNvPr>
            <p:cNvGrpSpPr/>
            <p:nvPr/>
          </p:nvGrpSpPr>
          <p:grpSpPr>
            <a:xfrm>
              <a:off x="6448018" y="422405"/>
              <a:ext cx="3444283" cy="1083657"/>
              <a:chOff x="575733" y="111631"/>
              <a:chExt cx="3444283" cy="1083657"/>
            </a:xfrm>
          </p:grpSpPr>
          <p:pic>
            <p:nvPicPr>
              <p:cNvPr id="9" name="Picture 7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0293F4EC-091B-E542-ADD1-D08ED65488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733" y="188178"/>
                <a:ext cx="947058" cy="925092"/>
              </a:xfrm>
              <a:prstGeom prst="rect">
                <a:avLst/>
              </a:prstGeom>
            </p:spPr>
          </p:pic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B33E1CD2-BF8B-DE46-B41A-01BE02D757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0004" y="568706"/>
                <a:ext cx="1505362" cy="626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1639" tIns="95681" rIns="81639" bIns="40820" anchor="t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roid San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5pPr>
                <a:lvl6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6pPr>
                <a:lvl7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7pPr>
                <a:lvl8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8pPr>
                <a:lvl9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9pPr>
              </a:lstStyle>
              <a:p>
                <a:pPr>
                  <a:lnSpc>
                    <a:spcPct val="94000"/>
                  </a:lnSpc>
                  <a:buSzPct val="100000"/>
                  <a:defRPr/>
                </a:pPr>
                <a:r>
                  <a:rPr lang="zh-CN" altLang="en-US" sz="2400" dirty="0">
                    <a:latin typeface="Arial"/>
                    <a:ea typeface="宋体" charset="0"/>
                    <a:cs typeface="Arial"/>
                  </a:rPr>
                  <a:t>日本語</a:t>
                </a:r>
              </a:p>
            </p:txBody>
          </p:sp>
          <p:sp>
            <p:nvSpPr>
              <p:cNvPr id="11" name="Subtitle 2">
                <a:extLst>
                  <a:ext uri="{FF2B5EF4-FFF2-40B4-BE49-F238E27FC236}">
                    <a16:creationId xmlns:a16="http://schemas.microsoft.com/office/drawing/2014/main" id="{88C1B01D-A934-CC43-87BF-92D6DC384F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2791" y="111631"/>
                <a:ext cx="2497225" cy="539093"/>
              </a:xfrm>
              <a:prstGeom prst="rect">
                <a:avLst/>
              </a:prstGeom>
            </p:spPr>
            <p:txBody>
              <a:bodyPr anchor="t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CES Japanese</a:t>
                </a:r>
                <a:endParaRPr lang="en-US" sz="2400" dirty="0"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5875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CE58-176F-B84B-92E7-79B8A5A9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Katakana Tricks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6EF2C8B-2279-4D4E-80F6-26E9E61EBD73}"/>
              </a:ext>
            </a:extLst>
          </p:cNvPr>
          <p:cNvSpPr txBox="1">
            <a:spLocks/>
          </p:cNvSpPr>
          <p:nvPr/>
        </p:nvSpPr>
        <p:spPr>
          <a:xfrm>
            <a:off x="1771890" y="4449501"/>
            <a:ext cx="734992" cy="1235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4000"/>
              <a:t>フ</a:t>
            </a:r>
            <a:endParaRPr lang="en-GB" altLang="ja-JP" sz="4000" dirty="0"/>
          </a:p>
          <a:p>
            <a:pPr marL="0" indent="0">
              <a:buFont typeface="Arial"/>
              <a:buNone/>
            </a:pPr>
            <a:r>
              <a:rPr lang="en-GB" sz="4000" dirty="0" err="1"/>
              <a:t>fu</a:t>
            </a:r>
            <a:endParaRPr lang="en-US" sz="40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C303A1B-23EA-2241-8761-F5B9ADF81D22}"/>
              </a:ext>
            </a:extLst>
          </p:cNvPr>
          <p:cNvSpPr txBox="1">
            <a:spLocks/>
          </p:cNvSpPr>
          <p:nvPr/>
        </p:nvSpPr>
        <p:spPr>
          <a:xfrm>
            <a:off x="3289141" y="4454324"/>
            <a:ext cx="734992" cy="1235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4000"/>
              <a:t>イ</a:t>
            </a:r>
            <a:endParaRPr lang="en-GB" altLang="ja-JP" sz="4000" dirty="0"/>
          </a:p>
          <a:p>
            <a:pPr marL="0" indent="0">
              <a:buFont typeface="Arial"/>
              <a:buNone/>
            </a:pPr>
            <a:r>
              <a:rPr lang="en-GB" sz="4000" dirty="0"/>
              <a:t>  </a:t>
            </a:r>
            <a:r>
              <a:rPr lang="en-GB" sz="4000" dirty="0" err="1"/>
              <a:t>i</a:t>
            </a:r>
            <a:endParaRPr lang="en-US" sz="40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2205ECB-997B-5642-A252-431DFBECAD4B}"/>
              </a:ext>
            </a:extLst>
          </p:cNvPr>
          <p:cNvSpPr txBox="1">
            <a:spLocks/>
          </p:cNvSpPr>
          <p:nvPr/>
        </p:nvSpPr>
        <p:spPr>
          <a:xfrm>
            <a:off x="5829782" y="4449501"/>
            <a:ext cx="978060" cy="1235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4000"/>
              <a:t>フ</a:t>
            </a:r>
            <a:r>
              <a:rPr lang="ja-JP" altLang="en-US" sz="4000">
                <a:solidFill>
                  <a:srgbClr val="C00000"/>
                </a:solidFill>
              </a:rPr>
              <a:t>ィ</a:t>
            </a:r>
            <a:r>
              <a:rPr lang="en-US" altLang="ja-JP" sz="4000" dirty="0"/>
              <a:t>   </a:t>
            </a:r>
          </a:p>
          <a:p>
            <a:pPr marL="0" indent="0">
              <a:buFont typeface="Arial"/>
              <a:buNone/>
            </a:pPr>
            <a:r>
              <a:rPr lang="en-US" sz="4000" dirty="0"/>
              <a:t>  </a:t>
            </a:r>
            <a:r>
              <a:rPr lang="en-GB" sz="4000" dirty="0"/>
              <a:t>fi</a:t>
            </a:r>
            <a:endParaRPr lang="en-US" sz="40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CDEDE28-4A06-1D41-8C8C-A2C0903B4891}"/>
              </a:ext>
            </a:extLst>
          </p:cNvPr>
          <p:cNvSpPr txBox="1">
            <a:spLocks/>
          </p:cNvSpPr>
          <p:nvPr/>
        </p:nvSpPr>
        <p:spPr>
          <a:xfrm>
            <a:off x="1848090" y="2006871"/>
            <a:ext cx="734992" cy="1235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4000"/>
              <a:t>ギ</a:t>
            </a:r>
            <a:r>
              <a:rPr lang="en-GB" sz="4000" dirty="0" err="1"/>
              <a:t>gi</a:t>
            </a:r>
            <a:endParaRPr lang="en-US" sz="4000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CA2A62FF-90C6-2F4F-9D60-E7699409D834}"/>
              </a:ext>
            </a:extLst>
          </p:cNvPr>
          <p:cNvSpPr txBox="1">
            <a:spLocks/>
          </p:cNvSpPr>
          <p:nvPr/>
        </p:nvSpPr>
        <p:spPr>
          <a:xfrm>
            <a:off x="5362940" y="2006871"/>
            <a:ext cx="1169043" cy="1235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4000"/>
              <a:t>ギ</a:t>
            </a:r>
            <a:r>
              <a:rPr lang="ja-JP" altLang="en-US" sz="4000">
                <a:solidFill>
                  <a:srgbClr val="C00000"/>
                </a:solidFill>
              </a:rPr>
              <a:t>ー</a:t>
            </a:r>
            <a:r>
              <a:rPr lang="en-GB" sz="4000" dirty="0" err="1"/>
              <a:t>gii</a:t>
            </a:r>
            <a:endParaRPr lang="en-US" sz="4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4F7DFB-6AC5-C84A-8850-3F3E58FA2D60}"/>
              </a:ext>
            </a:extLst>
          </p:cNvPr>
          <p:cNvCxnSpPr>
            <a:cxnSpLocks/>
          </p:cNvCxnSpPr>
          <p:nvPr/>
        </p:nvCxnSpPr>
        <p:spPr>
          <a:xfrm>
            <a:off x="3518059" y="2586647"/>
            <a:ext cx="95146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4DAA2B-6EC2-1E4B-881C-91516CDDEAEB}"/>
              </a:ext>
            </a:extLst>
          </p:cNvPr>
          <p:cNvCxnSpPr>
            <a:cxnSpLocks/>
          </p:cNvCxnSpPr>
          <p:nvPr/>
        </p:nvCxnSpPr>
        <p:spPr>
          <a:xfrm>
            <a:off x="4411477" y="5020131"/>
            <a:ext cx="95146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2FDF79C-CB78-6E4B-B045-E1DB66848F28}"/>
              </a:ext>
            </a:extLst>
          </p:cNvPr>
          <p:cNvSpPr txBox="1"/>
          <p:nvPr/>
        </p:nvSpPr>
        <p:spPr>
          <a:xfrm>
            <a:off x="2604629" y="444950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C00000"/>
                </a:solidFill>
              </a:rPr>
              <a:t>+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0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Review: </a:t>
            </a:r>
            <a:r>
              <a:rPr lang="en-US" dirty="0"/>
              <a:t>Order the Titles!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3082" y="1740803"/>
            <a:ext cx="2129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/>
              <a:t>In General</a:t>
            </a:r>
            <a:endParaRPr lang="en-US" sz="3600" u="sng" dirty="0"/>
          </a:p>
        </p:txBody>
      </p:sp>
      <p:sp>
        <p:nvSpPr>
          <p:cNvPr id="5" name="Rectangle 4"/>
          <p:cNvSpPr/>
          <p:nvPr/>
        </p:nvSpPr>
        <p:spPr>
          <a:xfrm>
            <a:off x="6303096" y="1726384"/>
            <a:ext cx="1355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/>
              <a:t>At </a:t>
            </a:r>
            <a:r>
              <a:rPr lang="en-US" sz="3600" u="sng" dirty="0" err="1"/>
              <a:t>Uni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578815" y="4495885"/>
            <a:ext cx="2006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さま　</a:t>
            </a:r>
            <a:r>
              <a:rPr lang="en-US" sz="2800" dirty="0"/>
              <a:t>(</a:t>
            </a:r>
            <a:r>
              <a:rPr lang="en-US" sz="2800" dirty="0" err="1"/>
              <a:t>sama</a:t>
            </a:r>
            <a:r>
              <a:rPr lang="en-US" sz="28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483" y="2863985"/>
            <a:ext cx="1761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さん　</a:t>
            </a:r>
            <a:r>
              <a:rPr lang="en-US" sz="2800" dirty="0"/>
              <a:t>(san)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2577" y="5843213"/>
            <a:ext cx="2300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ちゃん　</a:t>
            </a:r>
            <a:r>
              <a:rPr lang="en-US" sz="2800" dirty="0"/>
              <a:t>(</a:t>
            </a:r>
            <a:r>
              <a:rPr lang="en-US" sz="2800" dirty="0" err="1"/>
              <a:t>chan</a:t>
            </a:r>
            <a:r>
              <a:rPr lang="en-US" sz="2800" dirty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3082" y="4757495"/>
            <a:ext cx="1738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くん　</a:t>
            </a:r>
            <a:r>
              <a:rPr lang="en-US" sz="2800" dirty="0"/>
              <a:t>(kun)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4645" y="3573539"/>
            <a:ext cx="2952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せんせい　</a:t>
            </a:r>
            <a:r>
              <a:rPr lang="en-US" sz="2800" dirty="0"/>
              <a:t>(sensei)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5944" y="5581603"/>
            <a:ext cx="2994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せんぱい　</a:t>
            </a:r>
            <a:r>
              <a:rPr lang="en-US" sz="2800" dirty="0"/>
              <a:t>(</a:t>
            </a:r>
            <a:r>
              <a:rPr lang="en-US" sz="2800" dirty="0" err="1"/>
              <a:t>senpai</a:t>
            </a:r>
            <a:r>
              <a:rPr lang="en-US" sz="2800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58601" y="3671346"/>
            <a:ext cx="2300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ちゃん　</a:t>
            </a:r>
            <a:r>
              <a:rPr lang="en-US" sz="2800" dirty="0"/>
              <a:t>(</a:t>
            </a:r>
            <a:r>
              <a:rPr lang="en-US" sz="2800" dirty="0" err="1"/>
              <a:t>chan</a:t>
            </a:r>
            <a:r>
              <a:rPr lang="en-US" sz="2800" dirty="0"/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32581" y="2890876"/>
            <a:ext cx="1738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くん　</a:t>
            </a:r>
            <a:r>
              <a:rPr lang="en-US" sz="2800" dirty="0"/>
              <a:t>(kun)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3096" y="4798879"/>
            <a:ext cx="2074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90"/>
                </a:solidFill>
              </a:rPr>
              <a:t>どの　</a:t>
            </a:r>
            <a:r>
              <a:rPr lang="en-US" sz="2800" dirty="0">
                <a:solidFill>
                  <a:srgbClr val="000090"/>
                </a:solidFill>
              </a:rPr>
              <a:t>(</a:t>
            </a:r>
            <a:r>
              <a:rPr lang="en-US" sz="2800" dirty="0" err="1">
                <a:solidFill>
                  <a:srgbClr val="000090"/>
                </a:solidFill>
              </a:rPr>
              <a:t>dono</a:t>
            </a:r>
            <a:r>
              <a:rPr lang="en-US" sz="2800" dirty="0">
                <a:solidFill>
                  <a:srgbClr val="00009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787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Review: </a:t>
            </a:r>
            <a:r>
              <a:rPr lang="en-US" dirty="0"/>
              <a:t>Order the Titles!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3082" y="1740803"/>
            <a:ext cx="2129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/>
              <a:t>In General</a:t>
            </a:r>
            <a:endParaRPr lang="en-US" sz="3600" u="sng" dirty="0"/>
          </a:p>
        </p:txBody>
      </p:sp>
      <p:sp>
        <p:nvSpPr>
          <p:cNvPr id="5" name="Rectangle 4"/>
          <p:cNvSpPr/>
          <p:nvPr/>
        </p:nvSpPr>
        <p:spPr>
          <a:xfrm>
            <a:off x="6303096" y="1726384"/>
            <a:ext cx="1355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</a:rPr>
              <a:t>At </a:t>
            </a:r>
            <a:r>
              <a:rPr lang="en-US" sz="3600" u="sng" dirty="0" err="1">
                <a:solidFill>
                  <a:schemeClr val="accent2">
                    <a:lumMod val="75000"/>
                  </a:schemeClr>
                </a:solidFill>
              </a:rPr>
              <a:t>Uni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569" y="2705662"/>
            <a:ext cx="2006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さま　</a:t>
            </a:r>
            <a:r>
              <a:rPr lang="en-US" sz="2800" dirty="0"/>
              <a:t>(</a:t>
            </a:r>
            <a:r>
              <a:rPr lang="en-US" sz="2800" dirty="0" err="1"/>
              <a:t>sama</a:t>
            </a:r>
            <a:r>
              <a:rPr lang="en-US" sz="28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2807" y="3750594"/>
            <a:ext cx="1761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さん　</a:t>
            </a:r>
            <a:r>
              <a:rPr lang="en-US" sz="2800" dirty="0"/>
              <a:t>(san)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175" y="5232028"/>
            <a:ext cx="1997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ちゃん　</a:t>
            </a:r>
            <a:r>
              <a:rPr lang="en-US" sz="2400" dirty="0"/>
              <a:t>(</a:t>
            </a:r>
            <a:r>
              <a:rPr lang="en-US" sz="2400" dirty="0" err="1"/>
              <a:t>chan</a:t>
            </a:r>
            <a:r>
              <a:rPr lang="en-US" sz="2400" dirty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3768" y="5232028"/>
            <a:ext cx="151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くん　</a:t>
            </a:r>
            <a:r>
              <a:rPr lang="en-US" sz="2400" dirty="0"/>
              <a:t>(kun)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58601" y="2712568"/>
            <a:ext cx="2952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</a:rPr>
              <a:t>せんせい　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(sensei)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58601" y="3754261"/>
            <a:ext cx="2994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</a:rPr>
              <a:t>せんぱい　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senpai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080511" y="2688484"/>
            <a:ext cx="961159" cy="31748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39695" y="5289858"/>
            <a:ext cx="1997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953735"/>
                </a:solidFill>
              </a:rPr>
              <a:t>ちゃん　</a:t>
            </a:r>
            <a:r>
              <a:rPr lang="en-US" sz="2400" dirty="0">
                <a:solidFill>
                  <a:srgbClr val="953735"/>
                </a:solidFill>
              </a:rPr>
              <a:t>(</a:t>
            </a:r>
            <a:r>
              <a:rPr lang="en-US" sz="2400" dirty="0" err="1">
                <a:solidFill>
                  <a:srgbClr val="953735"/>
                </a:solidFill>
              </a:rPr>
              <a:t>chan</a:t>
            </a:r>
            <a:r>
              <a:rPr lang="en-US" sz="2400" dirty="0">
                <a:solidFill>
                  <a:srgbClr val="953735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89288" y="5289858"/>
            <a:ext cx="151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953735"/>
                </a:solidFill>
              </a:rPr>
              <a:t>くん　</a:t>
            </a:r>
            <a:r>
              <a:rPr lang="en-US" sz="2400" dirty="0">
                <a:solidFill>
                  <a:srgbClr val="953735"/>
                </a:solidFill>
              </a:rPr>
              <a:t>(kun)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9637" y="2943664"/>
            <a:ext cx="2074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90"/>
                </a:solidFill>
              </a:rPr>
              <a:t>どの　</a:t>
            </a:r>
            <a:r>
              <a:rPr lang="en-US" sz="2800" dirty="0">
                <a:solidFill>
                  <a:srgbClr val="000090"/>
                </a:solidFill>
              </a:rPr>
              <a:t>(</a:t>
            </a:r>
            <a:r>
              <a:rPr lang="en-US" sz="2800" dirty="0" err="1">
                <a:solidFill>
                  <a:srgbClr val="000090"/>
                </a:solidFill>
              </a:rPr>
              <a:t>dono</a:t>
            </a:r>
            <a:r>
              <a:rPr lang="en-US" sz="2800" dirty="0">
                <a:solidFill>
                  <a:srgbClr val="00009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8225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Review: </a:t>
            </a:r>
            <a:r>
              <a:rPr lang="en-US" dirty="0"/>
              <a:t>Sentence Structure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473" t="-13342" r="-4936" b="-2113"/>
          <a:stretch/>
        </p:blipFill>
        <p:spPr>
          <a:xfrm>
            <a:off x="161961" y="2032000"/>
            <a:ext cx="8910919" cy="1263961"/>
          </a:xfrm>
        </p:spPr>
      </p:pic>
      <p:sp>
        <p:nvSpPr>
          <p:cNvPr id="4" name="Rectangle 3"/>
          <p:cNvSpPr/>
          <p:nvPr/>
        </p:nvSpPr>
        <p:spPr>
          <a:xfrm>
            <a:off x="4391328" y="2715505"/>
            <a:ext cx="418816" cy="5534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77040" y="3597771"/>
            <a:ext cx="6745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800000"/>
                </a:solidFill>
              </a:rPr>
              <a:t>wa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6974" y="4168980"/>
            <a:ext cx="165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(written ha)</a:t>
            </a:r>
          </a:p>
        </p:txBody>
      </p:sp>
      <p:sp>
        <p:nvSpPr>
          <p:cNvPr id="8" name="Rectangle 7"/>
          <p:cNvSpPr/>
          <p:nvPr/>
        </p:nvSpPr>
        <p:spPr>
          <a:xfrm>
            <a:off x="7691960" y="2715505"/>
            <a:ext cx="658235" cy="5534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50712" y="3601561"/>
            <a:ext cx="9805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800000"/>
                </a:solidFill>
              </a:rPr>
              <a:t>desu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6542" y="4240320"/>
            <a:ext cx="10639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800000"/>
                </a:solidFill>
              </a:rPr>
              <a:t>VERB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6184" y="3917892"/>
            <a:ext cx="11905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800000"/>
                </a:solidFill>
              </a:rPr>
              <a:t>TOPIC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96839" y="3295961"/>
            <a:ext cx="567489" cy="621931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2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  <p:bldP spid="9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Review: </a:t>
            </a:r>
            <a:r>
              <a:rPr lang="en-US" dirty="0"/>
              <a:t>Verb Forms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95" y="1822642"/>
            <a:ext cx="5689600" cy="8763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6575" y="2718475"/>
            <a:ext cx="1826267" cy="6559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ki</a:t>
            </a:r>
            <a:r>
              <a:rPr lang="en-US" dirty="0"/>
              <a:t> ma </a:t>
            </a:r>
            <a:r>
              <a:rPr lang="en-US" dirty="0" err="1"/>
              <a:t>shi</a:t>
            </a:r>
            <a:r>
              <a:rPr lang="en-US" dirty="0"/>
              <a:t> ta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302188" y="4379785"/>
            <a:ext cx="1826267" cy="655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-</a:t>
            </a:r>
            <a:r>
              <a:rPr lang="en-US" dirty="0" err="1"/>
              <a:t>mashita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302188" y="3548929"/>
            <a:ext cx="1826267" cy="655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-</a:t>
            </a:r>
            <a:r>
              <a:rPr lang="en-US" dirty="0" err="1"/>
              <a:t>masu</a:t>
            </a:r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373796" y="3525592"/>
            <a:ext cx="1826267" cy="655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dirty="0"/>
              <a:t>-</a:t>
            </a:r>
            <a:r>
              <a:rPr lang="ja-JP" altLang="en-US" dirty="0"/>
              <a:t>ます</a:t>
            </a:r>
            <a:endParaRPr lang="en-US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373796" y="4359514"/>
            <a:ext cx="1826267" cy="655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dirty="0"/>
              <a:t>-</a:t>
            </a:r>
            <a:r>
              <a:rPr lang="ja-JP" altLang="en-US" dirty="0"/>
              <a:t>ました</a:t>
            </a:r>
            <a:endParaRPr lang="en-US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5711031" y="3548929"/>
            <a:ext cx="2841835" cy="655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>
                <a:solidFill>
                  <a:srgbClr val="800000"/>
                </a:solidFill>
              </a:rPr>
              <a:t>Present/future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5701287" y="4322789"/>
            <a:ext cx="2841835" cy="655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>
                <a:solidFill>
                  <a:srgbClr val="800000"/>
                </a:solidFill>
              </a:rPr>
              <a:t>Past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Hiragana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47" y="2160089"/>
            <a:ext cx="812894" cy="8586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8000" dirty="0"/>
              <a:t>し</a:t>
            </a:r>
            <a:endParaRPr lang="en-US" sz="8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72475" y="2160089"/>
            <a:ext cx="812894" cy="858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8000" dirty="0"/>
              <a:t>ち</a:t>
            </a:r>
            <a:endParaRPr lang="en-US" sz="8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81303" y="2160089"/>
            <a:ext cx="812894" cy="858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8000" dirty="0"/>
              <a:t>れ</a:t>
            </a:r>
            <a:endParaRPr lang="en-US" sz="8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90131" y="2160089"/>
            <a:ext cx="812894" cy="858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8000" dirty="0"/>
              <a:t>ご</a:t>
            </a:r>
            <a:endParaRPr lang="en-US" sz="8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98958" y="2160089"/>
            <a:ext cx="812894" cy="858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8000" dirty="0"/>
              <a:t>ま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918784" y="4085877"/>
            <a:ext cx="13603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800000"/>
                </a:solidFill>
              </a:rPr>
              <a:t>shi</a:t>
            </a:r>
            <a:endParaRPr lang="en-US" sz="8000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0880" y="4085877"/>
            <a:ext cx="1392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800000"/>
                </a:solidFill>
              </a:rPr>
              <a:t>chi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6172" y="4085877"/>
            <a:ext cx="10527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800000"/>
                </a:solidFill>
              </a:rPr>
              <a:t>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67948" y="4085877"/>
            <a:ext cx="12085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800000"/>
                </a:solidFill>
              </a:rPr>
              <a:t>go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0218" y="4085877"/>
            <a:ext cx="14956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800000"/>
                </a:solidFill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420603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395217"/>
            <a:ext cx="7772400" cy="2907754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ja-JP" altLang="en-US" sz="7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好きですか？</a:t>
            </a:r>
            <a:r>
              <a:rPr lang="en-US" altLang="ja-JP" sz="7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7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7200" b="1" dirty="0">
                <a:solidFill>
                  <a:srgbClr val="8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 you like…?</a:t>
            </a:r>
            <a:endParaRPr kumimoji="1" lang="en-GB" sz="7200" b="1" dirty="0">
              <a:solidFill>
                <a:srgbClr val="8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55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62831"/>
            <a:ext cx="8132440" cy="1470025"/>
          </a:xfrm>
        </p:spPr>
        <p:txBody>
          <a:bodyPr>
            <a:normAutofit fontScale="90000"/>
          </a:bodyPr>
          <a:lstStyle/>
          <a:p>
            <a:r>
              <a:rPr lang="ja-JP" altLang="en-US" sz="6000" b="1" dirty="0"/>
              <a:t>日本 </a:t>
            </a:r>
            <a:r>
              <a:rPr lang="ja-JP" altLang="en-US" sz="6000" dirty="0"/>
              <a:t>の</a:t>
            </a:r>
            <a:r>
              <a:rPr lang="en-GB" sz="6000" dirty="0"/>
              <a:t> </a:t>
            </a:r>
            <a:r>
              <a:rPr lang="ja-JP" altLang="en-US" sz="6000" dirty="0"/>
              <a:t>たべもの</a:t>
            </a:r>
            <a:r>
              <a:rPr lang="en-GB" altLang="ja-JP" sz="6000" dirty="0"/>
              <a:t/>
            </a:r>
            <a:br>
              <a:rPr lang="en-GB" altLang="ja-JP" sz="6000" dirty="0"/>
            </a:br>
            <a:r>
              <a:rPr lang="en-GB" altLang="ja-JP" sz="3600" dirty="0" err="1">
                <a:solidFill>
                  <a:schemeClr val="bg1">
                    <a:lumMod val="75000"/>
                  </a:schemeClr>
                </a:solidFill>
              </a:rPr>
              <a:t>nihon</a:t>
            </a:r>
            <a:r>
              <a:rPr lang="en-GB" altLang="ja-JP" sz="3600" dirty="0">
                <a:solidFill>
                  <a:schemeClr val="bg1">
                    <a:lumMod val="75000"/>
                  </a:schemeClr>
                </a:solidFill>
              </a:rPr>
              <a:t> no </a:t>
            </a:r>
            <a:r>
              <a:rPr lang="en-GB" altLang="ja-JP" sz="3600" dirty="0" err="1">
                <a:solidFill>
                  <a:schemeClr val="bg1">
                    <a:lumMod val="75000"/>
                  </a:schemeClr>
                </a:solidFill>
              </a:rPr>
              <a:t>tabemono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488" y="2492896"/>
            <a:ext cx="6400800" cy="2016224"/>
          </a:xfrm>
        </p:spPr>
        <p:txBody>
          <a:bodyPr>
            <a:normAutofit/>
          </a:bodyPr>
          <a:lstStyle/>
          <a:p>
            <a:r>
              <a:rPr lang="en-GB" dirty="0" err="1"/>
              <a:t>Suki</a:t>
            </a:r>
            <a:r>
              <a:rPr lang="en-GB" dirty="0"/>
              <a:t> </a:t>
            </a:r>
            <a:r>
              <a:rPr lang="en-GB" dirty="0" err="1"/>
              <a:t>desuka</a:t>
            </a:r>
            <a:r>
              <a:rPr lang="en-GB" dirty="0"/>
              <a:t>?</a:t>
            </a:r>
          </a:p>
          <a:p>
            <a:r>
              <a:rPr lang="ja-JP" altLang="en-US" sz="6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好きですか？</a:t>
            </a:r>
            <a:endParaRPr lang="en-GB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http://thedoghome.com/wp-content/uploads/2013/07/peco-chan-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96" y="4437112"/>
            <a:ext cx="3048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23528" y="2276872"/>
            <a:ext cx="6480720" cy="2516485"/>
          </a:xfrm>
          <a:prstGeom prst="wedgeRectCallout">
            <a:avLst>
              <a:gd name="adj1" fmla="val 38741"/>
              <a:gd name="adj2" fmla="val 700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3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WFhUXFx8YGBgXGBsaHRwaHB0YHR4eGB4YHCggGBwnHB0XIjEhJSkrLi4uFx8zODQsNygtLisBCgoKDg0OGxAQGy8kICQyLDQsLC8sLCwsLC8sLCwsLCwsLCwsLCwsLCwsLDQsLCwsLCwsLCwsLCwsLCwsLCwsLP/AABEIAJkBSgMBIgACEQEDEQH/xAAcAAACAwADAQAAAAAAAAAAAAAFBgMEBwECCAD/xABDEAABAwIEAwUFBgQEBQUBAAABAgMRAAQFEiExBkFRBxMiYXEygZGhsRQjQsHR8DNSYuEVcoLxNENTc5IWJDWisnT/xAAaAQACAwEBAAAAAAAAAAAAAAADBAECBQAG/8QAMxEAAgIBBAECAwcDBAMAAAAAAQIAAxEEEiExQRMiUWGBBRQyQnGR8KHB8VKx0eEVIzP/2gAMAwEAAhEDEQA/AKjNgslWULMahIG88yTvVd+0eBlSTA5afrRKyacUFLS5lV0VzHnQO/vnVAkrBA08OxrzQXIyZ7oXMHIBEt2mJFBBICtIhWo9B0pgcxRu4ayLQhRnVRAKtNBJjpI6xFI32gZQB7U0TsGCU5iop/cD0oboVGRxDP6L8tBePWZZUSEkNqjKTruD1M8jVZwBKQoKkkbU6/4slvKFtpcITlUFiUmfqIJG1JGKt/eqCUBCSZSkEkBJ2jNrTNL7157/AN4q6spz48Sip+tW7O3VC1zFQJUT7gNNfOsie0kSK0ns+uPuBGxJPpEaUa5MrkRW1/aQflNF7+RIVtv0+dcN3M760vPXxnfTkK6nGMmidT8v70n965gPuuRxGguJQQZknkOVZt2osf8Au2HgkBKglMnSVJUTBI6Ap+FNeG4hmUNecmfzqj2jNd8y2pCSQ2qZjkR7UdJA+NH09yueOvhAPU1bD4/GGX8RIMzyqgcUJ3NLruLjKJ3jWqZxIdapYG3GBAGI2jE1HakrtJxF0XDRK5bQgEN6SleoJOk6iI15GitjiKQQZpT7UrkrfaUNElvUg7kHmPL86Z0aklg3wgbOCIAvbsLWtQEJUcwEzE04cD8AKuT3lwlSW9CkbZgfQyPSkvhyHLphG6CsBU9dSPoK9L4coBAjWBWglQEFbqDtCiQWVoGkgNBLSBoNNTGmw2qcXKkKMrKtBtSrj/EI+2t20EDIpZI5ch8z8quNYklI1MwPf76UsvIbngS2nr9TPmOVnehU9PP8quFsHkDSlbY2OQTPodv3FF7bE840GvXcUevUp1mCtoZT1Bl9w0ptxTttHiIJb9kDTXKeU7xUdtflKoXIPQ8qYba8mUqIkcxSN2t26m7Rd0w4UPIgnXwqRsRBnxCQfdTKsHGRAHjgwtivFtswJddSn1OtZfxX2siVJs0kz/zF7f6Unf31lN3eLdUVuKK1HcqM1DNWxIzLd/iLryip1alqPMn6DYVr/ZrgFqhptxxtDjs5ws8p2j0rFa1zgbEvuG0k6BIik9czqoK/GaP2dWtjMG+E2IOtKjZJ5VKhs7hU0qtOTBq43ckbE0ot4J5EbfSkfhMPHIdHEJPqK7HBW1CUAJ8htQdvGRsvUdaLWOKIEAHSma3rb8WP7xWyq1Pw5/tKr4KTkVpHzqq8sDUaUaxRtDqehGx6GlcPHVtWhH70rrPacftLU+4Z/eWhclciTRC0uiNzvoQaWHXO7VIruvEs/kofOgrZt5PcO1W/gdTvxNgWvftiCNVAbEdaVLu9HeJPlTWjFlwUK9NazrH192+pO2s0N9rH2xmjcOHlp27h6imCocee8AMDc8qo8KcOG9JcLmVKTBHM1ofesWLWVG/Ic5o9elzy3UFfq8HYnLdQrbMJyBtZHmI3qqrhiyJnuEfClhPEClEnSZ0miAxRflTwxM9qbPJmf4cgOKSVLKkgaDafWKjewUBxRzEJ1KRv9aNNcIPsvltkBbY1C1GPKNtTzojccH3ClD71sAf5j+VZLqF4E1EvzyTiIVynKQkfh686YOFbP7Y8htQ8CTmcIMQnlHmTFFrjs2ecIUX208tiZ+lEOF+CnrS470OtrGUiBmG+3KN/rVRVnBMNZq6/TO1vd4hxfAVopYUpbpA2Ej65aMM8K2SQPuELI2Lgzn/7bVdtnfAM0BXOK7JekSINNIqJ0BMKy65xgsePnK6MFtgCBbsCd4aQPyrOH0IZvLhEZEpdAQEjQyhOschy06VqCXQaTeMG8t40swUvJynTWUn57ipPuEmliGIPmLeJXGXnrQcXB6nzqPE7qVH4VRS9GprHNWTib9b4EY7e9yiAdTTBaKLrK0AkEoIkacjHzrPmLqTThgVyAmDGvWoSspaD4lL+U+czrEL8pUQTtQx3Fj1o03gbl3iCm22yUBeZQBiG51AO8xp61rOFdn9ihaXG2SgpP4lKO3QKOhrfWoHmYFluDiZTgGDX1yU920oIUJC1+FG07+dFsT7Mr65Sk/dpUnTVekczI8625pKEAIBmBpzMe6uQ4keyNY0irqK1PzgTYxnmDG+F73D0lTrakZFAhxJzJnSIUPzrUuBeNRdMwP4iE+NHP1T1BrTLi3bfQULSkyIUDG3MVgnH3AjmHOqvLNyGwrMEpBCmwfiFJ9aOMHqDJPmOfE9g26kuJJS5IUFgeIRqJEap2kHzrjALpKyCsgLy+KDsr8tKVuHu0lt0Jbuvu17Ff4T5n+X6U+YNZ2SVl0KSVub+IQdOmopW6jcQRDaezY2fEmZnMcip0yq0n0gx05UVbslKABVl9BrpU7WMWzCCJQhO52A9TSNxN2uWzUpt0l5QOhHhR/5Hf3CgjRA8ufpzC2ajJ4Ef137bSDMBKRJJ8uZNYn2qdoaLpBtbfVrMFLc11KZ0T5ba0qcUca3V8T3q4QY+7QITp15q99XeBeH0uL7x0SEiQk7TyJ6+lO8VrB1Utc21ZUwHgxx9OdZLaTtI1I6jXT31oeG9ldsloOOFSir2QSfjpRJlwCjBxYuBCQIDYj160IWE9za/8elYG0Z+JP8APjFpzs3syICSOhCj+tcWvBxtgO6V3iJ25inZlxK45E8+Rqc3raSEeHSZ6n+9c6B1wTIH/rbKLz+kWsOufwnQjkaKM3CT7WhowiwaflWgjYjcf2pKxPvG3Mjmx1B6ikrazUMnkQiMtzEDgwldo5p1FVWbsg6VVRekbc6speTlz7GlSobkHEOCV4PMcMOxaEhKgPMxQbiywkB9s7e1HSgTF8ZiaYMGfBJDk5CIPvoyX+phCPrFWo9Il1/b4wEh4rETFVXXO7Bk+lRXj4ZcKDoAdJ6cqoYvcgpNSUkqeceJfcxUQD8aUuML0KWlXUVyi88JFLmMXGZQ8qNUhJ5lL2CDImu9ldyg2wAUM2Yz8edWuNihn7wgqKtNeVYlgeOuWj4WgmJ8QHMVrLXFNpfISlSgSnxQrQz51oYyuJl13BLdzfWVLfFWinXwiNNKlTigA0o/bfZ3EhKm0abDSiIs2f5E1XY0c++Vf6TO+GYut5tt1YSkkbAz7z51c+3gGdJ6dKT+FroqtGykFRgxGp0511ViJk7+deestZWye46KFYnHUcF35UdT7hV/D7oczSAMTjYmaL4RfGZqtepIfJlLdKNnENNYiCtfkqPhpUgvYMjQUjf4yA49lOzqx8FEVwrGyRTBdlJBibVg8iPoxITuJ8vzpc7SnSllm4TqW1KSPVSZB9xTQe2xAk71d4pcK8Ne55YXvEQdT56cqNp7Cz4MEU28zO3rnTMoxpr60Odv5PlVC0S5cOJaaBUtRgD9egrSuG+ydROe6ckR7CNB71Hce4U0NPGDqwoGYl295Gp18hRrDb9wmcjhA3hBIHy0rXMO4QYaEIZTvy0+M70Va7pPhKUJ5QI+lcdKnkwJ+0G8LM74J4wZUEoyJbeTmTCxCiCo9RJkZSRT/b3+fmBI+dDcf4Is7spWtJS6j2HGzlWI223g9RVDGrxqyUjvlKCDs5lOUEED7wpEJkkQTAp0DjiZxOTkyPFGLtOdxvOT3iYQIUFJTB0g8/Oq2L45eIcbKUBtAEupXMgayU5fDGka8zTdZ4ghxAUlYKSNCNakVlA3mfa1391L/dx+UyJUw59RJlBSJ12O/v3q3iDbagUuJCgRqCkEEdDNQlxCJnQdT+dZx2gdqbbIUzakOOgwVa5UnX/yPlRak2DEs5zMd4rYbReXCWQA2HFBIGoA6DyBmhiFEbGPSuHHCpRUdSTJ9TWodkfArVwDdXaQtkfw0ZiJUlRkrA3Gm3OdaKxAGTKqCTgRbwvgPELm3Nw3bqUjcZiApQ6oSrVQ8+fKhn/p28U4WRavd4BJR3apiYnbbzr1c25sdkxAjTT9KlL+YwEyY3/vS4vEMaiJ5jd7NcSbShxVqspOpCSFKT/mSDIohhHeNKyrSpBIiFpKfrXooOGdYSPOoMUwtu4QUuNhQI0Pn5TVGcuI7o9QNOeRkGY21dlOm9XWLkwVaCVcuceXKo8ZwVTLikaynYHp1oY06RodqXV+cT06slq5WM9pi+U/poD+YNc4XfocSrOPEVkzpz69fWll12Bp9ahReRGXQR5/nRw0G9CkHEf7LFO5WTJKVDUTqD1nao8TY+0MpczAKQNJEE6Ty8qSHsXJTGs7AgxE/Wi6L0hBIO41VzkaaidTymrZBGD1En07KQw7kLF8lUeVWVOSIpUu38jmYc9dNqO2mLIKJIEis9q8HEKxxzClslKIKjrVhvHddBSlc4hmM10buOcxQ8MOFlSgPLQhxndzldG+xj5UqLv1KECi+JK7xleuwmlKxKs0DUnQDzNO0qWXJiN52OAIRZCzIAmu9lw1cXDhSyjP1PIe+nnhrs6ccSlx5RQSQSj+nnPnWrMW7NukBKEpAHIR9KbSvbyYjqNSGGF7mWcGdk6F/e3gKlf9IaZYP4utHsU7ILVbyXUBTQSB92jQGDqSYmadE4qNckSqucOv1qJC+XOrC5QcRHBPMxbtG4PfsQH7dxwNg6pKiSnzHlSgO0C9/wCoPh/evUl5bNPpLbgCgRBB2ildfZvh0n/2ze9FBBleRE3hPFu7s2C3CVBJSY6g7mheK4jKiZ1JknzNDsOuMlqkRBnfrpyqi7dEnesK1Cz4PU9Lp8Y3Qk1cU4cOgjUqGmsTWeM3gB0+NM+BXpkR86CyBSCRC2ZZcCLHEN93eJXgEgFydepAn3TMV1Ri/nQ3j+4Bv3VJESE5vNWUSR8qD2hccOVtClnokFR+VbDUh/dPP+qV9seLXFxO9MD2IoetnWVKICkHUcjEj11pNw/g/EXACm2WBp7ZCd/ImagxiwvLUEPtLSCkgncAbakaChDTEMGEk3AjBmw8AcLtWzIywXVAFazqSYEgdB0FP1k3AAgx51knZfxqh9CGHCA8gAa/jAG46mN61NF+lO8mac6ipOYRKhsZPuoFcttHMtPUyIHpMD61dxK5WUfclM8weYI5ecxQq7SpKZKsqwNSkiBPIzt/el7ip4bxDVADkmRpcVMoS5tzGkeXUUSaWHEQpIUk7giQeoIPvpcs71bi86oISAJMkeg29dPjyo01cQJJGus7fEULSMWyV/DLWOrDqYx2jcOvYU79ps3lNsPLPgRKQ2o+LLGxToY002pbs+0fEEf84L0gZ0gx6RFHe2Xi1N04m3bUFIaMqUkylS9RA5eETr/UazdlpSiEpBUo7ACSfQDetHiLQ1jfGF5dT31wtQP4UwlMdCExPvmgNaTwx2TPvpC7hfdJ3yCCuPOdE/OnzB+zbD2faaLp5l05vkIT8qXbVVrxDrpnb5Tz82JrXey3HkCzVbqIzIcJCZgqCtdOvOn9fB1iBItGCn/tI+sVx/6Bw9yD9mQ2sagtygjzBTEGgvb6qlcYhq6/SO7uG7d1Tg0IAjSpWnikROs/E0PZUWld0TqBAJ5+tWHWhodSRrM86XJPY78xjaOj14ll62XlCiQSNwn9TVi1cSBqqOgGw/Wg/wBpWT7VVLNC85CgQAdCeY8utD9XDAost6GVO4wnxJhXftZ0wVp1EDcdKzHGrEBIUn3itY+0OJAiCnbpWc8Rthq5W2r2XPGPKeXxmjuQTnH6wmitas4zxE553wkVUeejTyqxiTORRHLlQ66qyzc9QEZE7tu6ip2MRUiYUdaHtKiT5V8rbU/DergSjWfGWMSuQoFXORtttrpVBFzXS7MCKHNuEmBqToI61JrzELL9rQ4b2BHOjvCnD9xfKIb8KRusgx6DrTLwB2cJgP3wk7pZPLzX1PlWjf4owx922kCBolIAHyq60D80Rs1jHivkxSs+zAqaUlx4gkQcoG/v5VUs+yFDTiXO9UsJIOUpEGOsU3O8TKGyQR6618eJSR4R7udGUIOhFGF7ctL4lIEjbmKiublRSY6HSq9rxESooWiB1iPkatvW8eJuSDrA86lhvGIAqazyICtMQuV+FlkJIGq3NBPkNzVDAcVecu1Mv7oJCoEUyi4UFQdI6/nXBdaQorCEhavaVGppb7t1k9TlbBhItADQgVVN8jqPjQvEbh9QJZbJ00G0/GkV6xxgqJFs3BJj72jeoo4zK7SYkrxIKYQB+ER796GO3VEsM4WvHAAllUSdVaD3mqmOcM3VqlK3miEqkAghW2usbaUE08zSr1AC4zKjdxTBw666+6lplMqOupgQNyTSb3lMvZziwZv2iogJVKCT56j5gVx06t3JbVlVOJp9n2ZMuud7cgqUUgFJ2+AOlOmH4VbWwCW20tiI0TG3nzq4y9mbzAiYkVALkOjKUkkb6bH/AGotj7AAPpMwZYkmQWmONqe7pKhEElXKZAgUaftUuJKVBKkncQDPx0NKf+Bd2VqYPdZlAlJSFzyJSDt7jFF8EsVtla1vFZWRoUgAAaCBO/WhU2Wk4YfWUImY9oPZ2thf26wSW1IMltGUDTcpE6GNSnY0X4D4xTdtpUVJ71Oi2z9U9QflWmvAKTBg67GvPvbLw4zZvouGHSFvrUooTAywE6oy6jUmZP4qaIBkTa/tZKfLz2oN9lbbBW6sFE65yAAnpB39a89McV3iUkJuXoO4zn6nWht3fuun71xbnTOoqj0k6UC3TJaQXHUkGbpi3aHY2wKW1lw8mm0+Ef6joNdd6yzibjq5vJSVd20dm0H/APSt1fIeVKxNfUdVCjAnZ5nZatK1nszwNLKQ6tMuK5/yg8h086yhlM1r3DGLnKmdRpNIfaDsECg4Hmav2bUHZmIyR1NJZciCNKu6L8lfWhNg+FgR8KvqUUkfWlk6+UPYvPzlpheXTltH51fDOUyPZP7/AFqgFBaSR7QGo6ipbLEk7K2501WVGAfpFLFY8gfrJ8ZsA63Kf4idUHz6e+l7DrsvJj2SPaB3mmM3ISYOoOo9KT8WBZukuDRDgkjz5j6H31TUgZDfvLabOCp/UQmljIsq39aqYrdgKStPPQ/nUq1KcTmBEGqDgKmzJGcGNYiOtKOSBtAx5jaAE7m58S5bYoZAHzoL2gNB1nv0kBbO/wDUkkfMV3s3kISZgwT+xUqlNuNuNEeFaSD7/wC9RVYcgFpaytR7gOpmlw/3iQelDXF6VxY3ESk7xHvqkt2Ca0VGIWq7K4k4cAnyqo69NWsNsHbhYaZbU4s8kjb16DzNaPgvY2pSAq6eyLM+BAkDpJ5+6iqpMHdqkTszKlL6+8eVH+zfCE3F8FaBLR7zKdZ6D4862Zjsyw8tIQtoKUlIBWCoEnrvpX1r2b21u931qFNubCFkpiBoQrkaMqYmXdqVccRkCkxt8qUeJbbu30kQe92jSCPrRfD71aCpLxOYKO4jTy6irz60OpAMmDMD9zXfiGYOtvTf4iJdioq+7LZK51KcoAHnmP5c6qYg4ltMiSAYJSoTI6iKZRgzqnSBkS0YlR1UY5AfKpr/AINadSpIcKCSTKQI9I6TBqOxG/VrVuTxFV/E5IUQkEgGddvOTvTlw7fpdbMOSkaAfrQIcGsssr791biogEaBM9AN/fUONcT22HMQ2mFAeBIOqlfp51wyDkwWosqZcJE3tU4zft73u2FBICBmSROvr6Vd7NPtd8S/cr+4SYQgCApQ5nmQKRcJwa5xm8W4fZKgXXPwpH8o842FehMJwxDDSGmxCEJAA9KX1VuBtXvzF6k53GWguNKkE18GhVgM0si8QxIg7GbKWihJKFSIyDfyoa5gruUBULHIL133prbuZjT4kVH9qGYiRI+NaG4ZieJlfFvZgy40XG0926EE/djwlX9SQNvOsKuEKQspOiknXyIr2Yp+QQDWH9umBMobauEBCHSrKvKIzyN9N4jfzq4nEnGJH2e9p5ASxdqHRLpiD0C/PzrVbK/CwXEq8JjY715Lq5a4q+2IbecSOiVqA+ExXFAZAaesRdDPqVAbCRGtUMUxZu3hTr6G2zoCtQGuugk715sc4rvFCDdOkf5z9RqKottvPk5UuOq3MBSz6neu2zpsPEna4yhKkWwU64RAWfCgHr1V6Ae+sfxjFXblxTrysyzGu2gEAAchRNzgrEEtB02j2Q8wmT70jxD3igDiCCQRBG4OkVIxOM4SKbsA4JW6At0lKTske175Gn72qHgrC0rX3iwCAdB59a1O2RAgATERMfvSg2W4OBNXR6EMvqWeehF+y4JYTAyBRJ3VB1P+ajl3wfaNfdpbQtYnOopSUg9ECNY6milo5lMzrqNPMfse+q6ngDvr57jn76HkzTWlc4AGB8oEf4FtlpkIyH+ZJCfkBG/lG1DcOwZxp4NToQSknnHL1nSKe7W4C4ABgkEmBymZ12jSqOL27i2e99mPGgCD4dANtZMA0O1A64M5AK2OAAZBht2UK3IiNKaU3ocTpvSKhecBYUSTv+/jRbDLrXTfp5kxWWpNbbfEJbWLBvHcNW96pCt4Iq3cvgjvE8zqByNDb1QKcw0Ma/rVS0vspynY6Gp3FDtJ4MF6Yb3Acxktb4KTlO/4T8NKHYu73jauo1HkRP5T8aGLuMi9NuXzqw69ICh7/WpN7EYPYlfQUHI8yLCcV8JST5iqr994t9DoaV7y8LDy2zsNUn+k6j9PdXLmKBScwPr611gY4I6nIoBMvJvgFLT7/wAqi/xHKrQ0sm+Penzqe2ZW6o5dgDJJgfOp9CFYjmAFEpUoxMkmu1lZLuXkNNJlazAH5noB1rs94CUrEKG4p47JMRT3paCAFLVmz84CT4fPXWK2VUGYZtKZxNM4H4cRY24RA7wwXFbyrnB6UeurspgzpO3WqNuStS0kgEbacq74nbEoHVJnQA9NxzFdZuwcRXcCctOHMYTMAKnoB9eVd8NxYuEgpKTyMHX060uOWSVZlOPOpB0DYEHTmNCTO9dOC8QcumwoEhDSsmYnVcSCANIG1AWx8j+f4kZGYd4k4fau0JClLQULC/u1FKpGm+4mstx/i28wi47h1AeaUAptwylZQZEKI8JUI1gc62MOBOyv376yvtxg2Yz6rL47qB6z8p+VOjnuUPHUq2HbKzsthxHmCCPqDRRPa9aAEgrmNsh+VIPZ/wBlzt+gvPOG3ZmEkplSzMGASIAPPnWp8PdnGHWiYUgXCzup0T8BsmuwJO4zMOK+1R+4lFuO6bO53UfnCaTbZLt5cIbKypazGZRJgbknyAmvR+K8AYXcJEsIRpoW/AR7xvSoeyMWrhftX84iAhftCd4UN9PKqvkKSvc5eSAeoW4YuGbJhLDCcwHtLO6lcyYok5jTqjKQkDzmkq4xBTVwhlSYKjuoRsJJHI9PfRmzvTKhIkcqTGl3D3E5jPqgHgRiYxx1JGZsKH9Jj4zRVPER/wCl86URfLKQoAb6jyr44p5fOqlPT4yZPD84nGL3F1dqH2VSG2I1dlQUSDBCRznrVzhXBXGMynXiudAmSYA6lW5oThCe6bSFK1jmap412iM2vh1dXHsp+UnlTC1L2RzFeSZoFziSQDOgFYH2r8RJu30IbVmQ0CMwOhUYmPSIoPxBxjdXRVnWUIJnIgkD38zS9NHEgxg4J4XXfXKUAENBQLq+ieYH9R5VvuHcEYZbgZbVtRmZWM6viuYrLuzDHA0ytqAlUlWbqDz9RtWs4JdJS1mVK1HadTSWo1BDbBx847RpwU3/ANJcTw/ZrhTlsyVAykltMj5URYtGEApaShvmQEAfSJqBCDoVDQ6x+tWW1J/CkT7499DVyRgyzLg5E+Q5ChlUiPgZpE7W+DE3rPftICbpsTI/5iRulR6/yk89OdMqbpIcKQwN9SUyfcVUTadCttI3H70qKriOv5+8m2jGMiedeDBCDyINPbdxCRzJ2/KoeMeDl2j6rlohTDqpUBuhZnkPw9DQkX8azsIFEZvdNzS4eldviMReCRGb3jf5eVQXmXfNI5joddfPf50EU/JBO1cFYA9PjVsxlaseYWN+e8ShIEkQSSYIG/lqI+dMlzjqVMkKQoJywJST4tRunlyNIeHuStTnKcomddidvdRNbqwCElQTO8gjN569PzqVJgb61JAPic260oWUAyDqP3+96tt+FYVyOhpRuHVpXm1lJmZ8+vOmbCrgOog6TrSV6ZnH2c+PMOJdI32P0/f0oZceFUV1+05QQo6jQD98oqK5czJBG4+lKEbhiVX2nMtuvZkTzT9K7Wt1uknQ6fpQdi6g+R0qNVxlJqNp7liPEpcfI0Q4NwShXv1H5/GlzCMThyFJnMIGkyeUxvTbfW6rtJabTmWqIHmCNSeQpt4T4Bt7NIfuQHHU6+LVCCDoUiNVCBBOvSK09Km6vBmXqrPTsGO/hFnBuAri4czLAZRz5LPTKOXqa0Oy4Gt0ADKD/NOs+s1WxDi0bN+ATrAEkehoWzjjhWczitdRJMT7tANKbUIvQzAtXqLeScD4Q/d8C4e4pSVsoKinzzAbaEGRzpDxXsyu7NbbtgsOhtXeBCzCtNkj+aRpyo9/jCyoEkp03kkx5H306ArLaS0omU6qnnG+0UVWBid2narkmCMD4iNw3qhTTqSAtC0kKQdOu46HY0yJSZnMNBWbdoV0oNuqUpbFwwlK0OwQlU7AKAgzsU/lFKWCdsjiUxcNZ1D8TZyz6hX5VaLTSuPLN5SW3WDlCZDuXcJP4gOfnXXh0ISw33ZCGkToecbkk7mZNZ8920ueLJbieWdeg/8AEa0kY5xteXQIW7kQd0NjIn0MGSPfVBWMk/Gd1Nl4i7T7S3kIWHVj8LcKGnU7Cg/Z4w7il2rErr+Gyopt2gCEhQ3UBzgGJ5n0rDya9GdjTC2bBpLoIzSpIPJKjI+I1q/U4cy3xrjX2ZhTzYV4VAqSOhIk+Wpn3UUtLpD6Sy4Eh0ATqClYUJ5eRG/nV7HbdLjK0wnUHWJ16+dZbb8e90stXDbSVtmCtMyeY5eIevWl7Thvl5/x/eM1DK48x8dtEtDuygpSenPzBG3uqextk+ylapG8/wC+tQWHG9rcMSkyoGMoBJHuJ0EedCXLi5uHAbcBkDRZcQTm6RCh579RULaK2xnI/wBpY1F13YwYVuMLOfxr71MH20iQfIgUs4vw2snMw6W1bGfEkp5jyNNl3h1woJKXBoQTMiRz61WuHQNDA5Vc2A9/1g/S4BB/6iU886gJaAKnCoJAHOf7c6NDhe55qbB9T+lX8GwnNed/mGVCCnLH4id56xNNfupG4jdxDIxAxPM+M8bXD4KRDaTyG/xpbK5qOimA4E9duBDSfVRmAPM/lWm2FGTFEBY7VEFk1xNbXgXZRboSDcFTijGgOUfLenS24WtQnKhhtPllEH40q2tX8oz/AEjQ0Z/Ocf1nnfDXymcpgx8Qa0/s1x9RRkXyVA5wKodoHA4YJftxCRqtHIdSn9Kr9nFspTjiuUJ1586FYwtQle/5xL1o1VgVuj/Mzc23cw8R9AK65skhOvPU0Hw+60MzKa4WtwmZj9KDZZgZA5hkq5wTxL9/icAFaNvOvrPFsxgZcp3mpBctZSFQTGsxrVRt1lPsgAAxsKoxYHO+XCoVxsP9oauLNp9lbRAKVJIMeYrz/iFqph5bS/wqIB6wT+VbrhxbVmKAfiflWNdoywm+c3jwkz1I1PyFMBt4B4+kLoXNVjJz9ZTtlGIOsfSoX3SfCNCTlrq8+nMkpOhH9uXnUdu+O8Kz+HbzJq+JrC3zLt27lKcgyhMQATE8/PUzUicSSBEk6z7+XumJ8qCP3M86gK5qZB2kcwncvBSV+gj4gjzGld8BxApiDqKGKuISev8AcxVRu5yqCtPdVbE3CLFwDHzEHswCxz3qszdxodjVXC7sLSUzuNKmteG7x1QCGV681eEesnlSvpFjkCcbFUYY4lV94CR0qpc3hMUyP9nOIKMhDfmO8H+3zpdxPhu8YnvrdxKUnVeUqR6lSZEeZovoEdiD+9VnoiaX2X2UMB5RB7wmNNUgEiJ56gnlTletBaVIVqFCKyvgzj1lC1WzqsiUR3OkJIKQVD1zSRPIitSF0FIBR4piPfzrQQAIBMKxybS3zma4rad26UrER01McjpVEM6+BUnpP1FPXEmDl3xyMwBkdedZ8t6DvHl5jY6c6EwwZu6Z/VXjvzCrjkp1hJPIiQfSK0jhi8T3QQdCkCRB5+utI3DWEuup70KQ02omd5J21Gm+us0w2FuLVKlLX3iyYB20Hsga8utWQnOYnrdhUpnkfz+cwxxA0040428QptaYIO3vrybizKG33UNqzIStQSrqAdK1/tJ46aCF2ycylrACiIhCSdYP80eXOayvBcCcullLQ5wPUnQUcsAMmZIqZjheTBU19NPNt2b3B1WlaRHSP2KasB4OZRlBt1Z4hRIK9eflFRvBGRJNLKcNMcivRfBOLKNmxm3DSQfckUAv+CrTUIZA3kpJkH46eld7OzdYbyoUFBIhPWB160Ox8eIWujPkR2vcbKANJTzoBjHCzGIr73InvE6g+znPRUaRUFnfhxvxCJ3nTWrVtfhHhBgeRpRQTZuzxDMu1duOYOHBjjOVSLbOP5UKGhHWSD6VbteJVpKmkW7xcRopPdqEf6iMvzoqniBRzJjbQFXOjreMZWhMTG3nTIVAcwLO54PMzlXFV+t3ue4WmZgmPnHSjn2C8yGWDtyIM/GINN2HtIBLqWglSten+1XF3K+SR8aXt2twJwtIgrB7NTTQChCjqr1NWe/qDFsXcYQFFvNJgASamOKt/wDSPwA/2pda9xIB6hAcjOJ5h4SwX7U+EH2Rqr06e+t/wbDUMoCQkJAEAAR9N6zzgWySyylUeJQkmtGw2+CgAr3VS/UC23bngdTRo0xppB8nuHLdwbK9xrh1zKYNC33iK7W7veCFe0NqqXz7R3I9H83iFrqybumykwTEGedZ7b8LKsH1FJPdrj1Tvp5jWm+ydU2oHpuKO3zSXm4gUZD6ikjhvPzgXHpMAeV8H4RcZHMVzfXYSNTrUQWW5Qd+QrsGkkhShJI58qhvcvtOJI4PMCG4SpW5n1qRDpJAJ9JqtiT+RzMEgcqpu3ZAB5TWVwCRNQAkDEY2711PgRlA60jdqqAFNKKfGtBCljY5dh66mmW0cUVJE0tdqiFAMhU8yD++dO6Jstg5it3twRiJtu/KInUH5Go3roxE+vnQ9t4jnXBXWrid6ss97XULk13w3D3bhfdsoU4uJhPQczOgFGlcDYgIT9lWSsSIKSIHUhUD0NSFlX1IHZi867J02q1g2HOXTyGWhKlHeDCRzJjkKuYpwdesNl11hQQPaIg5f80Hbzpj7E7lIu3UH2lN+E6bBQn6j4VcLzzFLb/YSs1jhDga2s0JlCXHAZK1AEzHLTwjyppefSgiRE84j510bVpIpfxXvFXDYymIMHKSJPLoNNdelRc5rX2iZwO85Yw+3dieUHp+ddl3zZ0Os6REzStj60MNZy6UhsTH856QeU1FZlTgSp1KGsw8JIGYE7aAiOVK/eLM7R3OwuZR4y7J7O6StxhsNPqGhSopRmjSUwRHWAKzhWP4ngznc3Ke+aEBCiVRHLIv0nRQnSt+YuMohRnzpX7Qru3Vh92O8QCGHAJIPiyKgCec7RzrQB+MHzFfCe1Kye0WotKPJ0af+QkR6xVm2xTDAonvGFuZswPeJJHuBrzxXNSVBl1udRgGb/jPaZatz94HDyDfi+mgrNOK+0O4u/Cj7puZEE59OpB09BSZNcVwWQXMkW8TJJJJ3JMn3zW7dmCclqwk5W1FClqWUgzqcoVOwA5SKwm2TKgPOt3u71tKUfZ05UBIlIBAJ03ka1n/AGhca1XHxmr9lac3Fv0x8vrNNaY+7So5VKygnLsTzyydjy1qwbcAEoA11A+uopHwDi1alNIX4UA5FK6kjwjQaU04k+lKSpThbTpCk7yT6H6USu9Lk3ZxjuLarRW02bWHJ6xz5gZ3BU3TsQ6ypHiMaAzpBkag66+VLOJ8IYk3cD7O40pk/wDUG3UEp1rTWnVx4oPRQ0Ecp03qle3bqFFWQlsIJKgRoRyy8/WrBPTHJz84uikniZxeM3CVFm4QGlR4VtnMhQ/pJAIPkRz0qPEbZKUAnRcwmOvnTfijirgJAbc6yUQI6ydPhSvxDeN5UhCuXiBSQQQeh2NC1LKilgefE09HW1jhCOB38vrAH2pWcBSikxPSR/vT1wvh5fUFqnu0czsT086zfC2TfX2UaNIBUs9EAgQPMmBPr0p4auXHipLay0w2ciAmBMb/AD/OhCxiAuMmC1SBWOJpKWRyIrt3ArNEKeBIQ+5oes/WrjGIXyRIVnHRQH10ouGH5YjgfGNeIspWpI5JMmpSofzJ94T+tJGJ3ryyCpCkH+lQ3/fKgJxNz+f50s2pNJOUPMcqoFi8NBWEXmRKU7iIijzb+WCDoaULTn60w2Pse+kbR7jPSFABxG60f7xEcwNK4aeyGedD8C3Hvqze+0aKWOwP5iG0ByviFXbgKGZPvqTDcZCFQRIPyoTYc6qu+0Kq97Jh17kChGBRuoz8QsBaC4jcD40u2V2VpEnYUWc/gJ/yn86U8M3V6mmd+6zrsRQV4TvqWMXUFDzoNfO+HL1FE77c+6gt/uaQK+8x+o5UQlg1+FJSdlDQ0I7RrguBryJHyFcYPur1qHjr2WvU/SmNN/8AfEDqhhYhC3UpwIQCpSjCQNyTWhYF2YuL8Nwh1KjrnQU5EpiIVmE551gcqh7J/wD5Af5PzrfXK3VUEZmNdcwO0RFVcs2KEsMtoSUgBZSNyN/UmJmrSOLCR4QMu0T9aWeI/wCKv/uGqmHc/QUMuY9XpKyoJ5MfTjzLoLbo0IgjeQRtHMRSHxhwW5aPtXuGNiUmVtDQRHIE7HaBVm3/AOX6mtEv/wCCP8v5Vetie4pq6Fqxt8wBwRx2xfJCR926keNpW888v8wpxKgRrXmfA/8A5pv/AL6vpXovmaJEZFeWbS9VNpXE6q5AyNBy3qFdq04lOdKZQqQIESP3NXG+dCXd1etCFajxLliZW4ixlm3SVuOpQnzIn0A5n0rCePOMBeqCG0lLSSVeKMylbZjGwjYV27Vv+OV6D6Ck9O9FCjuUJ8TrX1fVZZ/hueqfqavKyuK5KT03rqKZuJvatP8A+Jn6GoJxLKMnEh4OwwO3TaVxBMmfL9z7q0W9xIty0haSlOkjWf70jYN7SaLprI1w3MMz1P2QgFZ/X+GMuEYgsK8CSoaFU9es0x43ialtpbSdFGFGRt5/vlSrw77TnqK6j+Kf+5+VKj2oR4MPYoe7d5WO3DfFZbli4UAU6JJ5jpRl/jNtITkIUCsBXKB1HWstxD+N7h9KJYh+H0/WrtqrK12gwf3Cm2wMw75+Uer/AIizh8KSoICfCCCJ13zDXWlPjPH2E24DafEETmgqg8hJ3M86t4z/AMOr3Uj8Vf8ACn0H/wCjUbmezaxzn/nMmnT1pUbF4xnjPHCyfgi7S1aOLUQFvu5f9A0+pXUuM8TuNrS0wER1J2HWBSthv8Jv1P1Ndbz+P/pH1rRrXBZvnMO3lhnzHOzx+5SSVNpUj+g+Lz3gHlRjDeM2irI5KDE+MQOU67CgWE+yP3yr629p6ilyIv6YJ4j53iH0bgpPTY1UPD7fT5mgfB38NX+Y/WnVO1GwDAZ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TEhUUExQWFhUXFx8YGBgXGBsaHRwaHB0YHR4eGB4YHCggGBwnHB0XIjEhJSkrLi4uFx8zODQsNygtLisBCgoKDg0OGxAQGy8kICQyLDQsLC8sLCwsLC8sLCwsLCwsLCwsLCwsLCwsLDQsLCwsLCwsLCwsLCwsLCwsLCwsLP/AABEIAJkBSgMBIgACEQEDEQH/xAAcAAACAwADAQAAAAAAAAAAAAAFBgMEBwECCAD/xABDEAABAwIEAwUFBgQEBQUBAAABAgMRAAQFEiExBkFRBxMiYXEygZGhsRQjQsHR8DNSYuEVcoLxNENTc5IWJDWisnT/xAAaAQACAwEBAAAAAAAAAAAAAAADBAECBQAG/8QAMxEAAgIBBAECAwcDBAMAAAAAAQIAAxEEEiExQRMiUWGBBRQyQnGR8KHB8VKx0eEVIzP/2gAMAwEAAhEDEQA/AKjNgslWULMahIG88yTvVd+0eBlSTA5afrRKyacUFLS5lV0VzHnQO/vnVAkrBA08OxrzQXIyZ7oXMHIBEt2mJFBBICtIhWo9B0pgcxRu4ayLQhRnVRAKtNBJjpI6xFI32gZQB7U0TsGCU5iop/cD0oboVGRxDP6L8tBePWZZUSEkNqjKTruD1M8jVZwBKQoKkkbU6/4slvKFtpcITlUFiUmfqIJG1JGKt/eqCUBCSZSkEkBJ2jNrTNL7157/AN4q6spz48Sip+tW7O3VC1zFQJUT7gNNfOsie0kSK0ns+uPuBGxJPpEaUa5MrkRW1/aQflNF7+RIVtv0+dcN3M760vPXxnfTkK6nGMmidT8v70n965gPuuRxGguJQQZknkOVZt2osf8Au2HgkBKglMnSVJUTBI6Ap+FNeG4hmUNecmfzqj2jNd8y2pCSQ2qZjkR7UdJA+NH09yueOvhAPU1bD4/GGX8RIMzyqgcUJ3NLruLjKJ3jWqZxIdapYG3GBAGI2jE1HakrtJxF0XDRK5bQgEN6SleoJOk6iI15GitjiKQQZpT7UrkrfaUNElvUg7kHmPL86Z0aklg3wgbOCIAvbsLWtQEJUcwEzE04cD8AKuT3lwlSW9CkbZgfQyPSkvhyHLphG6CsBU9dSPoK9L4coBAjWBWglQEFbqDtCiQWVoGkgNBLSBoNNTGmw2qcXKkKMrKtBtSrj/EI+2t20EDIpZI5ch8z8quNYklI1MwPf76UsvIbngS2nr9TPmOVnehU9PP8quFsHkDSlbY2OQTPodv3FF7bE840GvXcUevUp1mCtoZT1Bl9w0ptxTttHiIJb9kDTXKeU7xUdtflKoXIPQ8qYba8mUqIkcxSN2t26m7Rd0w4UPIgnXwqRsRBnxCQfdTKsHGRAHjgwtivFtswJddSn1OtZfxX2siVJs0kz/zF7f6Unf31lN3eLdUVuKK1HcqM1DNWxIzLd/iLryip1alqPMn6DYVr/ZrgFqhptxxtDjs5ws8p2j0rFa1zgbEvuG0k6BIik9czqoK/GaP2dWtjMG+E2IOtKjZJ5VKhs7hU0qtOTBq43ckbE0ot4J5EbfSkfhMPHIdHEJPqK7HBW1CUAJ8htQdvGRsvUdaLWOKIEAHSma3rb8WP7xWyq1Pw5/tKr4KTkVpHzqq8sDUaUaxRtDqehGx6GlcPHVtWhH70rrPacftLU+4Z/eWhclciTRC0uiNzvoQaWHXO7VIruvEs/kofOgrZt5PcO1W/gdTvxNgWvftiCNVAbEdaVLu9HeJPlTWjFlwUK9NazrH192+pO2s0N9rH2xmjcOHlp27h6imCocee8AMDc8qo8KcOG9JcLmVKTBHM1ofesWLWVG/Ic5o9elzy3UFfq8HYnLdQrbMJyBtZHmI3qqrhiyJnuEfClhPEClEnSZ0miAxRflTwxM9qbPJmf4cgOKSVLKkgaDafWKjewUBxRzEJ1KRv9aNNcIPsvltkBbY1C1GPKNtTzojccH3ClD71sAf5j+VZLqF4E1EvzyTiIVynKQkfh686YOFbP7Y8htQ8CTmcIMQnlHmTFFrjs2ecIUX208tiZ+lEOF+CnrS470OtrGUiBmG+3KN/rVRVnBMNZq6/TO1vd4hxfAVopYUpbpA2Ej65aMM8K2SQPuELI2Lgzn/7bVdtnfAM0BXOK7JekSINNIqJ0BMKy65xgsePnK6MFtgCBbsCd4aQPyrOH0IZvLhEZEpdAQEjQyhOschy06VqCXQaTeMG8t40swUvJynTWUn57ipPuEmliGIPmLeJXGXnrQcXB6nzqPE7qVH4VRS9GprHNWTib9b4EY7e9yiAdTTBaKLrK0AkEoIkacjHzrPmLqTThgVyAmDGvWoSspaD4lL+U+czrEL8pUQTtQx3Fj1o03gbl3iCm22yUBeZQBiG51AO8xp61rOFdn9ihaXG2SgpP4lKO3QKOhrfWoHmYFluDiZTgGDX1yU920oIUJC1+FG07+dFsT7Mr65Sk/dpUnTVekczI8625pKEAIBmBpzMe6uQ4keyNY0irqK1PzgTYxnmDG+F73D0lTrakZFAhxJzJnSIUPzrUuBeNRdMwP4iE+NHP1T1BrTLi3bfQULSkyIUDG3MVgnH3AjmHOqvLNyGwrMEpBCmwfiFJ9aOMHqDJPmOfE9g26kuJJS5IUFgeIRqJEap2kHzrjALpKyCsgLy+KDsr8tKVuHu0lt0Jbuvu17Ff4T5n+X6U+YNZ2SVl0KSVub+IQdOmopW6jcQRDaezY2fEmZnMcip0yq0n0gx05UVbslKABVl9BrpU7WMWzCCJQhO52A9TSNxN2uWzUpt0l5QOhHhR/5Hf3CgjRA8ufpzC2ajJ4Ef137bSDMBKRJJ8uZNYn2qdoaLpBtbfVrMFLc11KZ0T5ba0qcUca3V8T3q4QY+7QITp15q99XeBeH0uL7x0SEiQk7TyJ6+lO8VrB1Utc21ZUwHgxx9OdZLaTtI1I6jXT31oeG9ldsloOOFSir2QSfjpRJlwCjBxYuBCQIDYj160IWE9za/8elYG0Z+JP8APjFpzs3syICSOhCj+tcWvBxtgO6V3iJ25inZlxK45E8+Rqc3raSEeHSZ6n+9c6B1wTIH/rbKLz+kWsOufwnQjkaKM3CT7WhowiwaflWgjYjcf2pKxPvG3Mjmx1B6ikrazUMnkQiMtzEDgwldo5p1FVWbsg6VVRekbc6speTlz7GlSobkHEOCV4PMcMOxaEhKgPMxQbiywkB9s7e1HSgTF8ZiaYMGfBJDk5CIPvoyX+phCPrFWo9Il1/b4wEh4rETFVXXO7Bk+lRXj4ZcKDoAdJ6cqoYvcgpNSUkqeceJfcxUQD8aUuML0KWlXUVyi88JFLmMXGZQ8qNUhJ5lL2CDImu9ldyg2wAUM2Yz8edWuNihn7wgqKtNeVYlgeOuWj4WgmJ8QHMVrLXFNpfISlSgSnxQrQz51oYyuJl13BLdzfWVLfFWinXwiNNKlTigA0o/bfZ3EhKm0abDSiIs2f5E1XY0c++Vf6TO+GYut5tt1YSkkbAz7z51c+3gGdJ6dKT+FroqtGykFRgxGp0511ViJk7+deestZWye46KFYnHUcF35UdT7hV/D7oczSAMTjYmaL4RfGZqtepIfJlLdKNnENNYiCtfkqPhpUgvYMjQUjf4yA49lOzqx8FEVwrGyRTBdlJBibVg8iPoxITuJ8vzpc7SnSllm4TqW1KSPVSZB9xTQe2xAk71d4pcK8Ne55YXvEQdT56cqNp7Cz4MEU28zO3rnTMoxpr60Odv5PlVC0S5cOJaaBUtRgD9egrSuG+ydROe6ckR7CNB71Hce4U0NPGDqwoGYl295Gp18hRrDb9wmcjhA3hBIHy0rXMO4QYaEIZTvy0+M70Va7pPhKUJ5QI+lcdKnkwJ+0G8LM74J4wZUEoyJbeTmTCxCiCo9RJkZSRT/b3+fmBI+dDcf4Is7spWtJS6j2HGzlWI223g9RVDGrxqyUjvlKCDs5lOUEED7wpEJkkQTAp0DjiZxOTkyPFGLtOdxvOT3iYQIUFJTB0g8/Oq2L45eIcbKUBtAEupXMgayU5fDGka8zTdZ4ghxAUlYKSNCNakVlA3mfa1391L/dx+UyJUw59RJlBSJ12O/v3q3iDbagUuJCgRqCkEEdDNQlxCJnQdT+dZx2gdqbbIUzakOOgwVa5UnX/yPlRak2DEs5zMd4rYbReXCWQA2HFBIGoA6DyBmhiFEbGPSuHHCpRUdSTJ9TWodkfArVwDdXaQtkfw0ZiJUlRkrA3Gm3OdaKxAGTKqCTgRbwvgPELm3Nw3bqUjcZiApQ6oSrVQ8+fKhn/p28U4WRavd4BJR3apiYnbbzr1c25sdkxAjTT9KlL+YwEyY3/vS4vEMaiJ5jd7NcSbShxVqspOpCSFKT/mSDIohhHeNKyrSpBIiFpKfrXooOGdYSPOoMUwtu4QUuNhQI0Pn5TVGcuI7o9QNOeRkGY21dlOm9XWLkwVaCVcuceXKo8ZwVTLikaynYHp1oY06RodqXV+cT06slq5WM9pi+U/poD+YNc4XfocSrOPEVkzpz69fWll12Bp9ahReRGXQR5/nRw0G9CkHEf7LFO5WTJKVDUTqD1nao8TY+0MpczAKQNJEE6Ty8qSHsXJTGs7AgxE/Wi6L0hBIO41VzkaaidTymrZBGD1En07KQw7kLF8lUeVWVOSIpUu38jmYc9dNqO2mLIKJIEis9q8HEKxxzClslKIKjrVhvHddBSlc4hmM10buOcxQ8MOFlSgPLQhxndzldG+xj5UqLv1KECi+JK7xleuwmlKxKs0DUnQDzNO0qWXJiN52OAIRZCzIAmu9lw1cXDhSyjP1PIe+nnhrs6ccSlx5RQSQSj+nnPnWrMW7NukBKEpAHIR9KbSvbyYjqNSGGF7mWcGdk6F/e3gKlf9IaZYP4utHsU7ILVbyXUBTQSB92jQGDqSYmadE4qNckSqucOv1qJC+XOrC5QcRHBPMxbtG4PfsQH7dxwNg6pKiSnzHlSgO0C9/wCoPh/evUl5bNPpLbgCgRBB2ildfZvh0n/2ze9FBBleRE3hPFu7s2C3CVBJSY6g7mheK4jKiZ1JknzNDsOuMlqkRBnfrpyqi7dEnesK1Cz4PU9Lp8Y3Qk1cU4cOgjUqGmsTWeM3gB0+NM+BXpkR86CyBSCRC2ZZcCLHEN93eJXgEgFydepAn3TMV1Ri/nQ3j+4Bv3VJESE5vNWUSR8qD2hccOVtClnokFR+VbDUh/dPP+qV9seLXFxO9MD2IoetnWVKICkHUcjEj11pNw/g/EXACm2WBp7ZCd/ImagxiwvLUEPtLSCkgncAbakaChDTEMGEk3AjBmw8AcLtWzIywXVAFazqSYEgdB0FP1k3AAgx51knZfxqh9CGHCA8gAa/jAG46mN61NF+lO8mac6ipOYRKhsZPuoFcttHMtPUyIHpMD61dxK5WUfclM8weYI5ecxQq7SpKZKsqwNSkiBPIzt/el7ip4bxDVADkmRpcVMoS5tzGkeXUUSaWHEQpIUk7giQeoIPvpcs71bi86oISAJMkeg29dPjyo01cQJJGus7fEULSMWyV/DLWOrDqYx2jcOvYU79ps3lNsPLPgRKQ2o+LLGxToY002pbs+0fEEf84L0gZ0gx6RFHe2Xi1N04m3bUFIaMqUkylS9RA5eETr/UazdlpSiEpBUo7ACSfQDetHiLQ1jfGF5dT31wtQP4UwlMdCExPvmgNaTwx2TPvpC7hfdJ3yCCuPOdE/OnzB+zbD2faaLp5l05vkIT8qXbVVrxDrpnb5Tz82JrXey3HkCzVbqIzIcJCZgqCtdOvOn9fB1iBItGCn/tI+sVx/6Bw9yD9mQ2sagtygjzBTEGgvb6qlcYhq6/SO7uG7d1Tg0IAjSpWnikROs/E0PZUWld0TqBAJ5+tWHWhodSRrM86XJPY78xjaOj14ll62XlCiQSNwn9TVi1cSBqqOgGw/Wg/wBpWT7VVLNC85CgQAdCeY8utD9XDAost6GVO4wnxJhXftZ0wVp1EDcdKzHGrEBIUn3itY+0OJAiCnbpWc8Rthq5W2r2XPGPKeXxmjuQTnH6wmitas4zxE553wkVUeejTyqxiTORRHLlQ66qyzc9QEZE7tu6ip2MRUiYUdaHtKiT5V8rbU/DergSjWfGWMSuQoFXORtttrpVBFzXS7MCKHNuEmBqToI61JrzELL9rQ4b2BHOjvCnD9xfKIb8KRusgx6DrTLwB2cJgP3wk7pZPLzX1PlWjf4owx922kCBolIAHyq60D80Rs1jHivkxSs+zAqaUlx4gkQcoG/v5VUs+yFDTiXO9UsJIOUpEGOsU3O8TKGyQR6618eJSR4R7udGUIOhFGF7ctL4lIEjbmKiublRSY6HSq9rxESooWiB1iPkatvW8eJuSDrA86lhvGIAqazyICtMQuV+FlkJIGq3NBPkNzVDAcVecu1Mv7oJCoEUyi4UFQdI6/nXBdaQorCEhavaVGppb7t1k9TlbBhItADQgVVN8jqPjQvEbh9QJZbJ00G0/GkV6xxgqJFs3BJj72jeoo4zK7SYkrxIKYQB+ER796GO3VEsM4WvHAAllUSdVaD3mqmOcM3VqlK3miEqkAghW2usbaUE08zSr1AC4zKjdxTBw666+6lplMqOupgQNyTSb3lMvZziwZv2iogJVKCT56j5gVx06t3JbVlVOJp9n2ZMuud7cgqUUgFJ2+AOlOmH4VbWwCW20tiI0TG3nzq4y9mbzAiYkVALkOjKUkkb6bH/AGotj7AAPpMwZYkmQWmONqe7pKhEElXKZAgUaftUuJKVBKkncQDPx0NKf+Bd2VqYPdZlAlJSFzyJSDt7jFF8EsVtla1vFZWRoUgAAaCBO/WhU2Wk4YfWUImY9oPZ2thf26wSW1IMltGUDTcpE6GNSnY0X4D4xTdtpUVJ71Oi2z9U9QflWmvAKTBg67GvPvbLw4zZvouGHSFvrUooTAywE6oy6jUmZP4qaIBkTa/tZKfLz2oN9lbbBW6sFE65yAAnpB39a89McV3iUkJuXoO4zn6nWht3fuun71xbnTOoqj0k6UC3TJaQXHUkGbpi3aHY2wKW1lw8mm0+Ef6joNdd6yzibjq5vJSVd20dm0H/APSt1fIeVKxNfUdVCjAnZ5nZatK1nszwNLKQ6tMuK5/yg8h086yhlM1r3DGLnKmdRpNIfaDsECg4Hmav2bUHZmIyR1NJZciCNKu6L8lfWhNg+FgR8KvqUUkfWlk6+UPYvPzlpheXTltH51fDOUyPZP7/AFqgFBaSR7QGo6ipbLEk7K2501WVGAfpFLFY8gfrJ8ZsA63Kf4idUHz6e+l7DrsvJj2SPaB3mmM3ISYOoOo9KT8WBZukuDRDgkjz5j6H31TUgZDfvLabOCp/UQmljIsq39aqYrdgKStPPQ/nUq1KcTmBEGqDgKmzJGcGNYiOtKOSBtAx5jaAE7m58S5bYoZAHzoL2gNB1nv0kBbO/wDUkkfMV3s3kISZgwT+xUqlNuNuNEeFaSD7/wC9RVYcgFpaytR7gOpmlw/3iQelDXF6VxY3ESk7xHvqkt2Ca0VGIWq7K4k4cAnyqo69NWsNsHbhYaZbU4s8kjb16DzNaPgvY2pSAq6eyLM+BAkDpJ5+6iqpMHdqkTszKlL6+8eVH+zfCE3F8FaBLR7zKdZ6D4862Zjsyw8tIQtoKUlIBWCoEnrvpX1r2b21u931qFNubCFkpiBoQrkaMqYmXdqVccRkCkxt8qUeJbbu30kQe92jSCPrRfD71aCpLxOYKO4jTy6irz60OpAMmDMD9zXfiGYOtvTf4iJdioq+7LZK51KcoAHnmP5c6qYg4ltMiSAYJSoTI6iKZRgzqnSBkS0YlR1UY5AfKpr/AINadSpIcKCSTKQI9I6TBqOxG/VrVuTxFV/E5IUQkEgGddvOTvTlw7fpdbMOSkaAfrQIcGsssr791biogEaBM9AN/fUONcT22HMQ2mFAeBIOqlfp51wyDkwWosqZcJE3tU4zft73u2FBICBmSROvr6Vd7NPtd8S/cr+4SYQgCApQ5nmQKRcJwa5xm8W4fZKgXXPwpH8o842FehMJwxDDSGmxCEJAA9KX1VuBtXvzF6k53GWguNKkE18GhVgM0si8QxIg7GbKWihJKFSIyDfyoa5gruUBULHIL133prbuZjT4kVH9qGYiRI+NaG4ZieJlfFvZgy40XG0926EE/djwlX9SQNvOsKuEKQspOiknXyIr2Yp+QQDWH9umBMobauEBCHSrKvKIzyN9N4jfzq4nEnGJH2e9p5ASxdqHRLpiD0C/PzrVbK/CwXEq8JjY715Lq5a4q+2IbecSOiVqA+ExXFAZAaesRdDPqVAbCRGtUMUxZu3hTr6G2zoCtQGuugk715sc4rvFCDdOkf5z9RqKottvPk5UuOq3MBSz6neu2zpsPEna4yhKkWwU64RAWfCgHr1V6Ae+sfxjFXblxTrysyzGu2gEAAchRNzgrEEtB02j2Q8wmT70jxD3igDiCCQRBG4OkVIxOM4SKbsA4JW6At0lKTske175Gn72qHgrC0rX3iwCAdB59a1O2RAgATERMfvSg2W4OBNXR6EMvqWeehF+y4JYTAyBRJ3VB1P+ajl3wfaNfdpbQtYnOopSUg9ECNY6milo5lMzrqNPMfse+q6ngDvr57jn76HkzTWlc4AGB8oEf4FtlpkIyH+ZJCfkBG/lG1DcOwZxp4NToQSknnHL1nSKe7W4C4ABgkEmBymZ12jSqOL27i2e99mPGgCD4dANtZMA0O1A64M5AK2OAAZBht2UK3IiNKaU3ocTpvSKhecBYUSTv+/jRbDLrXTfp5kxWWpNbbfEJbWLBvHcNW96pCt4Iq3cvgjvE8zqByNDb1QKcw0Ma/rVS0vspynY6Gp3FDtJ4MF6Yb3Acxktb4KTlO/4T8NKHYu73jauo1HkRP5T8aGLuMi9NuXzqw69ICh7/WpN7EYPYlfQUHI8yLCcV8JST5iqr994t9DoaV7y8LDy2zsNUn+k6j9PdXLmKBScwPr611gY4I6nIoBMvJvgFLT7/wAqi/xHKrQ0sm+Penzqe2ZW6o5dgDJJgfOp9CFYjmAFEpUoxMkmu1lZLuXkNNJlazAH5noB1rs94CUrEKG4p47JMRT3paCAFLVmz84CT4fPXWK2VUGYZtKZxNM4H4cRY24RA7wwXFbyrnB6UeurspgzpO3WqNuStS0kgEbacq74nbEoHVJnQA9NxzFdZuwcRXcCctOHMYTMAKnoB9eVd8NxYuEgpKTyMHX060uOWSVZlOPOpB0DYEHTmNCTO9dOC8QcumwoEhDSsmYnVcSCANIG1AWx8j+f4kZGYd4k4fau0JClLQULC/u1FKpGm+4mstx/i28wi47h1AeaUAptwylZQZEKI8JUI1gc62MOBOyv376yvtxg2Yz6rL47qB6z8p+VOjnuUPHUq2HbKzsthxHmCCPqDRRPa9aAEgrmNsh+VIPZ/wBlzt+gvPOG3ZmEkplSzMGASIAPPnWp8PdnGHWiYUgXCzup0T8BsmuwJO4zMOK+1R+4lFuO6bO53UfnCaTbZLt5cIbKypazGZRJgbknyAmvR+K8AYXcJEsIRpoW/AR7xvSoeyMWrhftX84iAhftCd4UN9PKqvkKSvc5eSAeoW4YuGbJhLDCcwHtLO6lcyYok5jTqjKQkDzmkq4xBTVwhlSYKjuoRsJJHI9PfRmzvTKhIkcqTGl3D3E5jPqgHgRiYxx1JGZsKH9Jj4zRVPER/wCl86URfLKQoAb6jyr44p5fOqlPT4yZPD84nGL3F1dqH2VSG2I1dlQUSDBCRznrVzhXBXGMynXiudAmSYA6lW5oThCe6bSFK1jmap412iM2vh1dXHsp+UnlTC1L2RzFeSZoFziSQDOgFYH2r8RJu30IbVmQ0CMwOhUYmPSIoPxBxjdXRVnWUIJnIgkD38zS9NHEgxg4J4XXfXKUAENBQLq+ieYH9R5VvuHcEYZbgZbVtRmZWM6viuYrLuzDHA0ytqAlUlWbqDz9RtWs4JdJS1mVK1HadTSWo1BDbBx847RpwU3/ANJcTw/ZrhTlsyVAykltMj5URYtGEApaShvmQEAfSJqBCDoVDQ6x+tWW1J/CkT7499DVyRgyzLg5E+Q5ChlUiPgZpE7W+DE3rPftICbpsTI/5iRulR6/yk89OdMqbpIcKQwN9SUyfcVUTadCttI3H70qKriOv5+8m2jGMiedeDBCDyINPbdxCRzJ2/KoeMeDl2j6rlohTDqpUBuhZnkPw9DQkX8azsIFEZvdNzS4eldviMReCRGb3jf5eVQXmXfNI5joddfPf50EU/JBO1cFYA9PjVsxlaseYWN+e8ShIEkQSSYIG/lqI+dMlzjqVMkKQoJywJST4tRunlyNIeHuStTnKcomddidvdRNbqwCElQTO8gjN569PzqVJgb61JAPic260oWUAyDqP3+96tt+FYVyOhpRuHVpXm1lJmZ8+vOmbCrgOog6TrSV6ZnH2c+PMOJdI32P0/f0oZceFUV1+05QQo6jQD98oqK5czJBG4+lKEbhiVX2nMtuvZkTzT9K7Wt1uknQ6fpQdi6g+R0qNVxlJqNp7liPEpcfI0Q4NwShXv1H5/GlzCMThyFJnMIGkyeUxvTbfW6rtJabTmWqIHmCNSeQpt4T4Bt7NIfuQHHU6+LVCCDoUiNVCBBOvSK09Km6vBmXqrPTsGO/hFnBuAri4czLAZRz5LPTKOXqa0Oy4Gt0ADKD/NOs+s1WxDi0bN+ATrAEkehoWzjjhWczitdRJMT7tANKbUIvQzAtXqLeScD4Q/d8C4e4pSVsoKinzzAbaEGRzpDxXsyu7NbbtgsOhtXeBCzCtNkj+aRpyo9/jCyoEkp03kkx5H306ArLaS0omU6qnnG+0UVWBid2narkmCMD4iNw3qhTTqSAtC0kKQdOu46HY0yJSZnMNBWbdoV0oNuqUpbFwwlK0OwQlU7AKAgzsU/lFKWCdsjiUxcNZ1D8TZyz6hX5VaLTSuPLN5SW3WDlCZDuXcJP4gOfnXXh0ISw33ZCGkToecbkk7mZNZ8920ueLJbieWdeg/8AEa0kY5xteXQIW7kQd0NjIn0MGSPfVBWMk/Gd1Nl4i7T7S3kIWHVj8LcKGnU7Cg/Z4w7il2rErr+Gyopt2gCEhQ3UBzgGJ5n0rDya9GdjTC2bBpLoIzSpIPJKjI+I1q/U4cy3xrjX2ZhTzYV4VAqSOhIk+Wpn3UUtLpD6Sy4Eh0ATqClYUJ5eRG/nV7HbdLjK0wnUHWJ16+dZbb8e90stXDbSVtmCtMyeY5eIevWl7Thvl5/x/eM1DK48x8dtEtDuygpSenPzBG3uqextk+ylapG8/wC+tQWHG9rcMSkyoGMoBJHuJ0EedCXLi5uHAbcBkDRZcQTm6RCh579RULaK2xnI/wBpY1F13YwYVuMLOfxr71MH20iQfIgUs4vw2snMw6W1bGfEkp5jyNNl3h1woJKXBoQTMiRz61WuHQNDA5Vc2A9/1g/S4BB/6iU886gJaAKnCoJAHOf7c6NDhe55qbB9T+lX8GwnNed/mGVCCnLH4id56xNNfupG4jdxDIxAxPM+M8bXD4KRDaTyG/xpbK5qOimA4E9duBDSfVRmAPM/lWm2FGTFEBY7VEFk1xNbXgXZRboSDcFTijGgOUfLenS24WtQnKhhtPllEH40q2tX8oz/AEjQ0Z/Ocf1nnfDXymcpgx8Qa0/s1x9RRkXyVA5wKodoHA4YJftxCRqtHIdSn9Kr9nFspTjiuUJ1586FYwtQle/5xL1o1VgVuj/Mzc23cw8R9AK65skhOvPU0Hw+60MzKa4WtwmZj9KDZZgZA5hkq5wTxL9/icAFaNvOvrPFsxgZcp3mpBctZSFQTGsxrVRt1lPsgAAxsKoxYHO+XCoVxsP9oauLNp9lbRAKVJIMeYrz/iFqph5bS/wqIB6wT+VbrhxbVmKAfiflWNdoywm+c3jwkz1I1PyFMBt4B4+kLoXNVjJz9ZTtlGIOsfSoX3SfCNCTlrq8+nMkpOhH9uXnUdu+O8Kz+HbzJq+JrC3zLt27lKcgyhMQATE8/PUzUicSSBEk6z7+XumJ8qCP3M86gK5qZB2kcwncvBSV+gj4gjzGld8BxApiDqKGKuISev8AcxVRu5yqCtPdVbE3CLFwDHzEHswCxz3qszdxodjVXC7sLSUzuNKmteG7x1QCGV681eEesnlSvpFjkCcbFUYY4lV94CR0qpc3hMUyP9nOIKMhDfmO8H+3zpdxPhu8YnvrdxKUnVeUqR6lSZEeZovoEdiD+9VnoiaX2X2UMB5RB7wmNNUgEiJ56gnlTletBaVIVqFCKyvgzj1lC1WzqsiUR3OkJIKQVD1zSRPIitSF0FIBR4piPfzrQQAIBMKxybS3zma4rad26UrER01McjpVEM6+BUnpP1FPXEmDl3xyMwBkdedZ8t6DvHl5jY6c6EwwZu6Z/VXjvzCrjkp1hJPIiQfSK0jhi8T3QQdCkCRB5+utI3DWEuup70KQ02omd5J21Gm+us0w2FuLVKlLX3iyYB20Hsga8utWQnOYnrdhUpnkfz+cwxxA0040428QptaYIO3vrybizKG33UNqzIStQSrqAdK1/tJ46aCF2ycylrACiIhCSdYP80eXOayvBcCcullLQ5wPUnQUcsAMmZIqZjheTBU19NPNt2b3B1WlaRHSP2KasB4OZRlBt1Z4hRIK9eflFRvBGRJNLKcNMcivRfBOLKNmxm3DSQfckUAv+CrTUIZA3kpJkH46eld7OzdYbyoUFBIhPWB160Ox8eIWujPkR2vcbKANJTzoBjHCzGIr73InvE6g+znPRUaRUFnfhxvxCJ3nTWrVtfhHhBgeRpRQTZuzxDMu1duOYOHBjjOVSLbOP5UKGhHWSD6VbteJVpKmkW7xcRopPdqEf6iMvzoqniBRzJjbQFXOjreMZWhMTG3nTIVAcwLO54PMzlXFV+t3ue4WmZgmPnHSjn2C8yGWDtyIM/GINN2HtIBLqWglSten+1XF3K+SR8aXt2twJwtIgrB7NTTQChCjqr1NWe/qDFsXcYQFFvNJgASamOKt/wDSPwA/2pda9xIB6hAcjOJ5h4SwX7U+EH2Rqr06e+t/wbDUMoCQkJAEAAR9N6zzgWySyylUeJQkmtGw2+CgAr3VS/UC23bngdTRo0xppB8nuHLdwbK9xrh1zKYNC33iK7W7veCFe0NqqXz7R3I9H83iFrqybumykwTEGedZ7b8LKsH1FJPdrj1Tvp5jWm+ydU2oHpuKO3zSXm4gUZD6ikjhvPzgXHpMAeV8H4RcZHMVzfXYSNTrUQWW5Qd+QrsGkkhShJI58qhvcvtOJI4PMCG4SpW5n1qRDpJAJ9JqtiT+RzMEgcqpu3ZAB5TWVwCRNQAkDEY2711PgRlA60jdqqAFNKKfGtBCljY5dh66mmW0cUVJE0tdqiFAMhU8yD++dO6Jstg5it3twRiJtu/KInUH5Go3roxE+vnQ9t4jnXBXWrid6ss97XULk13w3D3bhfdsoU4uJhPQczOgFGlcDYgIT9lWSsSIKSIHUhUD0NSFlX1IHZi867J02q1g2HOXTyGWhKlHeDCRzJjkKuYpwdesNl11hQQPaIg5f80Hbzpj7E7lIu3UH2lN+E6bBQn6j4VcLzzFLb/YSs1jhDga2s0JlCXHAZK1AEzHLTwjyppefSgiRE84j510bVpIpfxXvFXDYymIMHKSJPLoNNdelRc5rX2iZwO85Yw+3dieUHp+ddl3zZ0Os6REzStj60MNZy6UhsTH856QeU1FZlTgSp1KGsw8JIGYE7aAiOVK/eLM7R3OwuZR4y7J7O6StxhsNPqGhSopRmjSUwRHWAKzhWP4ngznc3Ke+aEBCiVRHLIv0nRQnSt+YuMohRnzpX7Qru3Vh92O8QCGHAJIPiyKgCec7RzrQB+MHzFfCe1Kye0WotKPJ0af+QkR6xVm2xTDAonvGFuZswPeJJHuBrzxXNSVBl1udRgGb/jPaZatz94HDyDfi+mgrNOK+0O4u/Cj7puZEE59OpB09BSZNcVwWQXMkW8TJJJJ3JMn3zW7dmCclqwk5W1FClqWUgzqcoVOwA5SKwm2TKgPOt3u71tKUfZ05UBIlIBAJ03ka1n/AGhca1XHxmr9lac3Fv0x8vrNNaY+7So5VKygnLsTzyydjy1qwbcAEoA11A+uopHwDi1alNIX4UA5FK6kjwjQaU04k+lKSpThbTpCk7yT6H6USu9Lk3ZxjuLarRW02bWHJ6xz5gZ3BU3TsQ6ypHiMaAzpBkag66+VLOJ8IYk3cD7O40pk/wDUG3UEp1rTWnVx4oPRQ0Ecp03qle3bqFFWQlsIJKgRoRyy8/WrBPTHJz84uikniZxeM3CVFm4QGlR4VtnMhQ/pJAIPkRz0qPEbZKUAnRcwmOvnTfijirgJAbc6yUQI6ydPhSvxDeN5UhCuXiBSQQQeh2NC1LKilgefE09HW1jhCOB38vrAH2pWcBSikxPSR/vT1wvh5fUFqnu0czsT086zfC2TfX2UaNIBUs9EAgQPMmBPr0p4auXHipLay0w2ciAmBMb/AD/OhCxiAuMmC1SBWOJpKWRyIrt3ArNEKeBIQ+5oes/WrjGIXyRIVnHRQH10ouGH5YjgfGNeIspWpI5JMmpSofzJ94T+tJGJ3ryyCpCkH+lQ3/fKgJxNz+f50s2pNJOUPMcqoFi8NBWEXmRKU7iIijzb+WCDoaULTn60w2Pse+kbR7jPSFABxG60f7xEcwNK4aeyGedD8C3Hvqze+0aKWOwP5iG0ByviFXbgKGZPvqTDcZCFQRIPyoTYc6qu+0Kq97Jh17kChGBRuoz8QsBaC4jcD40u2V2VpEnYUWc/gJ/yn86U8M3V6mmd+6zrsRQV4TvqWMXUFDzoNfO+HL1FE77c+6gt/uaQK+8x+o5UQlg1+FJSdlDQ0I7RrguBryJHyFcYPur1qHjr2WvU/SmNN/8AfEDqhhYhC3UpwIQCpSjCQNyTWhYF2YuL8Nwh1KjrnQU5EpiIVmE551gcqh7J/wD5Af5PzrfXK3VUEZmNdcwO0RFVcs2KEsMtoSUgBZSNyN/UmJmrSOLCR4QMu0T9aWeI/wCKv/uGqmHc/QUMuY9XpKyoJ5MfTjzLoLbo0IgjeQRtHMRSHxhwW5aPtXuGNiUmVtDQRHIE7HaBVm3/AOX6mtEv/wCCP8v5Vetie4pq6Fqxt8wBwRx2xfJCR926keNpW888v8wpxKgRrXmfA/8A5pv/AL6vpXovmaJEZFeWbS9VNpXE6q5AyNBy3qFdq04lOdKZQqQIESP3NXG+dCXd1etCFajxLliZW4ixlm3SVuOpQnzIn0A5n0rCePOMBeqCG0lLSSVeKMylbZjGwjYV27Vv+OV6D6Ck9O9FCjuUJ8TrX1fVZZ/hueqfqavKyuK5KT03rqKZuJvatP8A+Jn6GoJxLKMnEh4OwwO3TaVxBMmfL9z7q0W9xIty0haSlOkjWf70jYN7SaLprI1w3MMz1P2QgFZ/X+GMuEYgsK8CSoaFU9es0x43ialtpbSdFGFGRt5/vlSrw77TnqK6j+Kf+5+VKj2oR4MPYoe7d5WO3DfFZbli4UAU6JJ5jpRl/jNtITkIUCsBXKB1HWstxD+N7h9KJYh+H0/WrtqrK12gwf3Cm2wMw75+Uer/AIizh8KSoICfCCCJ13zDXWlPjPH2E24DafEETmgqg8hJ3M86t4z/AMOr3Uj8Vf8ACn0H/wCjUbmezaxzn/nMmnT1pUbF4xnjPHCyfgi7S1aOLUQFvu5f9A0+pXUuM8TuNrS0wER1J2HWBSthv8Jv1P1Ndbz+P/pH1rRrXBZvnMO3lhnzHOzx+5SSVNpUj+g+Lz3gHlRjDeM2irI5KDE+MQOU67CgWE+yP3yr629p6ilyIv6YJ4j53iH0bgpPTY1UPD7fT5mgfB38NX+Y/WnVO1GwDAZn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xQTEhUUExQWFhUXFx8YGBgXGBsaHRwaHB0YHR4eGB4YHCggGBwnHB0XIjEhJSkrLi4uFx8zODQsNygtLisBCgoKDg0OGxAQGy8kICQyLDQsLC8sLCwsLC8sLCwsLCwsLCwsLCwsLCwsLDQsLCwsLCwsLCwsLCwsLCwsLCwsLP/AABEIAJkBSgMBIgACEQEDEQH/xAAcAAACAwADAQAAAAAAAAAAAAAFBgMEBwECCAD/xABDEAABAwIEAwUFBgQEBQUBAAABAgMRAAQFEiExBkFRBxMiYXEygZGhsRQjQsHR8DNSYuEVcoLxNENTc5IWJDWisnT/xAAaAQACAwEBAAAAAAAAAAAAAAADBAECBQAG/8QAMxEAAgIBBAECAwcDBAMAAAAAAQIAAxEEEiExQRMiUWGBBRQyQnGR8KHB8VKx0eEVIzP/2gAMAwEAAhEDEQA/AKjNgslWULMahIG88yTvVd+0eBlSTA5afrRKyacUFLS5lV0VzHnQO/vnVAkrBA08OxrzQXIyZ7oXMHIBEt2mJFBBICtIhWo9B0pgcxRu4ayLQhRnVRAKtNBJjpI6xFI32gZQB7U0TsGCU5iop/cD0oboVGRxDP6L8tBePWZZUSEkNqjKTruD1M8jVZwBKQoKkkbU6/4slvKFtpcITlUFiUmfqIJG1JGKt/eqCUBCSZSkEkBJ2jNrTNL7157/AN4q6spz48Sip+tW7O3VC1zFQJUT7gNNfOsie0kSK0ns+uPuBGxJPpEaUa5MrkRW1/aQflNF7+RIVtv0+dcN3M760vPXxnfTkK6nGMmidT8v70n965gPuuRxGguJQQZknkOVZt2osf8Au2HgkBKglMnSVJUTBI6Ap+FNeG4hmUNecmfzqj2jNd8y2pCSQ2qZjkR7UdJA+NH09yueOvhAPU1bD4/GGX8RIMzyqgcUJ3NLruLjKJ3jWqZxIdapYG3GBAGI2jE1HakrtJxF0XDRK5bQgEN6SleoJOk6iI15GitjiKQQZpT7UrkrfaUNElvUg7kHmPL86Z0aklg3wgbOCIAvbsLWtQEJUcwEzE04cD8AKuT3lwlSW9CkbZgfQyPSkvhyHLphG6CsBU9dSPoK9L4coBAjWBWglQEFbqDtCiQWVoGkgNBLSBoNNTGmw2qcXKkKMrKtBtSrj/EI+2t20EDIpZI5ch8z8quNYklI1MwPf76UsvIbngS2nr9TPmOVnehU9PP8quFsHkDSlbY2OQTPodv3FF7bE840GvXcUevUp1mCtoZT1Bl9w0ptxTttHiIJb9kDTXKeU7xUdtflKoXIPQ8qYba8mUqIkcxSN2t26m7Rd0w4UPIgnXwqRsRBnxCQfdTKsHGRAHjgwtivFtswJddSn1OtZfxX2siVJs0kz/zF7f6Unf31lN3eLdUVuKK1HcqM1DNWxIzLd/iLryip1alqPMn6DYVr/ZrgFqhptxxtDjs5ws8p2j0rFa1zgbEvuG0k6BIik9czqoK/GaP2dWtjMG+E2IOtKjZJ5VKhs7hU0qtOTBq43ckbE0ot4J5EbfSkfhMPHIdHEJPqK7HBW1CUAJ8htQdvGRsvUdaLWOKIEAHSma3rb8WP7xWyq1Pw5/tKr4KTkVpHzqq8sDUaUaxRtDqehGx6GlcPHVtWhH70rrPacftLU+4Z/eWhclciTRC0uiNzvoQaWHXO7VIruvEs/kofOgrZt5PcO1W/gdTvxNgWvftiCNVAbEdaVLu9HeJPlTWjFlwUK9NazrH192+pO2s0N9rH2xmjcOHlp27h6imCocee8AMDc8qo8KcOG9JcLmVKTBHM1ofesWLWVG/Ic5o9elzy3UFfq8HYnLdQrbMJyBtZHmI3qqrhiyJnuEfClhPEClEnSZ0miAxRflTwxM9qbPJmf4cgOKSVLKkgaDafWKjewUBxRzEJ1KRv9aNNcIPsvltkBbY1C1GPKNtTzojccH3ClD71sAf5j+VZLqF4E1EvzyTiIVynKQkfh686YOFbP7Y8htQ8CTmcIMQnlHmTFFrjs2ecIUX208tiZ+lEOF+CnrS470OtrGUiBmG+3KN/rVRVnBMNZq6/TO1vd4hxfAVopYUpbpA2Ej65aMM8K2SQPuELI2Lgzn/7bVdtnfAM0BXOK7JekSINNIqJ0BMKy65xgsePnK6MFtgCBbsCd4aQPyrOH0IZvLhEZEpdAQEjQyhOschy06VqCXQaTeMG8t40swUvJynTWUn57ipPuEmliGIPmLeJXGXnrQcXB6nzqPE7qVH4VRS9GprHNWTib9b4EY7e9yiAdTTBaKLrK0AkEoIkacjHzrPmLqTThgVyAmDGvWoSspaD4lL+U+czrEL8pUQTtQx3Fj1o03gbl3iCm22yUBeZQBiG51AO8xp61rOFdn9ihaXG2SgpP4lKO3QKOhrfWoHmYFluDiZTgGDX1yU920oIUJC1+FG07+dFsT7Mr65Sk/dpUnTVekczI8625pKEAIBmBpzMe6uQ4keyNY0irqK1PzgTYxnmDG+F73D0lTrakZFAhxJzJnSIUPzrUuBeNRdMwP4iE+NHP1T1BrTLi3bfQULSkyIUDG3MVgnH3AjmHOqvLNyGwrMEpBCmwfiFJ9aOMHqDJPmOfE9g26kuJJS5IUFgeIRqJEap2kHzrjALpKyCsgLy+KDsr8tKVuHu0lt0Jbuvu17Ff4T5n+X6U+YNZ2SVl0KSVub+IQdOmopW6jcQRDaezY2fEmZnMcip0yq0n0gx05UVbslKABVl9BrpU7WMWzCCJQhO52A9TSNxN2uWzUpt0l5QOhHhR/5Hf3CgjRA8ufpzC2ajJ4Ef137bSDMBKRJJ8uZNYn2qdoaLpBtbfVrMFLc11KZ0T5ba0qcUca3V8T3q4QY+7QITp15q99XeBeH0uL7x0SEiQk7TyJ6+lO8VrB1Utc21ZUwHgxx9OdZLaTtI1I6jXT31oeG9ldsloOOFSir2QSfjpRJlwCjBxYuBCQIDYj160IWE9za/8elYG0Z+JP8APjFpzs3syICSOhCj+tcWvBxtgO6V3iJ25inZlxK45E8+Rqc3raSEeHSZ6n+9c6B1wTIH/rbKLz+kWsOufwnQjkaKM3CT7WhowiwaflWgjYjcf2pKxPvG3Mjmx1B6ikrazUMnkQiMtzEDgwldo5p1FVWbsg6VVRekbc6speTlz7GlSobkHEOCV4PMcMOxaEhKgPMxQbiywkB9s7e1HSgTF8ZiaYMGfBJDk5CIPvoyX+phCPrFWo9Il1/b4wEh4rETFVXXO7Bk+lRXj4ZcKDoAdJ6cqoYvcgpNSUkqeceJfcxUQD8aUuML0KWlXUVyi88JFLmMXGZQ8qNUhJ5lL2CDImu9ldyg2wAUM2Yz8edWuNihn7wgqKtNeVYlgeOuWj4WgmJ8QHMVrLXFNpfISlSgSnxQrQz51oYyuJl13BLdzfWVLfFWinXwiNNKlTigA0o/bfZ3EhKm0abDSiIs2f5E1XY0c++Vf6TO+GYut5tt1YSkkbAz7z51c+3gGdJ6dKT+FroqtGykFRgxGp0511ViJk7+deestZWye46KFYnHUcF35UdT7hV/D7oczSAMTjYmaL4RfGZqtepIfJlLdKNnENNYiCtfkqPhpUgvYMjQUjf4yA49lOzqx8FEVwrGyRTBdlJBibVg8iPoxITuJ8vzpc7SnSllm4TqW1KSPVSZB9xTQe2xAk71d4pcK8Ne55YXvEQdT56cqNp7Cz4MEU28zO3rnTMoxpr60Odv5PlVC0S5cOJaaBUtRgD9egrSuG+ydROe6ckR7CNB71Hce4U0NPGDqwoGYl295Gp18hRrDb9wmcjhA3hBIHy0rXMO4QYaEIZTvy0+M70Va7pPhKUJ5QI+lcdKnkwJ+0G8LM74J4wZUEoyJbeTmTCxCiCo9RJkZSRT/b3+fmBI+dDcf4Is7spWtJS6j2HGzlWI223g9RVDGrxqyUjvlKCDs5lOUEED7wpEJkkQTAp0DjiZxOTkyPFGLtOdxvOT3iYQIUFJTB0g8/Oq2L45eIcbKUBtAEupXMgayU5fDGka8zTdZ4ghxAUlYKSNCNakVlA3mfa1391L/dx+UyJUw59RJlBSJ12O/v3q3iDbagUuJCgRqCkEEdDNQlxCJnQdT+dZx2gdqbbIUzakOOgwVa5UnX/yPlRak2DEs5zMd4rYbReXCWQA2HFBIGoA6DyBmhiFEbGPSuHHCpRUdSTJ9TWodkfArVwDdXaQtkfw0ZiJUlRkrA3Gm3OdaKxAGTKqCTgRbwvgPELm3Nw3bqUjcZiApQ6oSrVQ8+fKhn/p28U4WRavd4BJR3apiYnbbzr1c25sdkxAjTT9KlL+YwEyY3/vS4vEMaiJ5jd7NcSbShxVqspOpCSFKT/mSDIohhHeNKyrSpBIiFpKfrXooOGdYSPOoMUwtu4QUuNhQI0Pn5TVGcuI7o9QNOeRkGY21dlOm9XWLkwVaCVcuceXKo8ZwVTLikaynYHp1oY06RodqXV+cT06slq5WM9pi+U/poD+YNc4XfocSrOPEVkzpz69fWll12Bp9ahReRGXQR5/nRw0G9CkHEf7LFO5WTJKVDUTqD1nao8TY+0MpczAKQNJEE6Ty8qSHsXJTGs7AgxE/Wi6L0hBIO41VzkaaidTymrZBGD1En07KQw7kLF8lUeVWVOSIpUu38jmYc9dNqO2mLIKJIEis9q8HEKxxzClslKIKjrVhvHddBSlc4hmM10buOcxQ8MOFlSgPLQhxndzldG+xj5UqLv1KECi+JK7xleuwmlKxKs0DUnQDzNO0qWXJiN52OAIRZCzIAmu9lw1cXDhSyjP1PIe+nnhrs6ccSlx5RQSQSj+nnPnWrMW7NukBKEpAHIR9KbSvbyYjqNSGGF7mWcGdk6F/e3gKlf9IaZYP4utHsU7ILVbyXUBTQSB92jQGDqSYmadE4qNckSqucOv1qJC+XOrC5QcRHBPMxbtG4PfsQH7dxwNg6pKiSnzHlSgO0C9/wCoPh/evUl5bNPpLbgCgRBB2ildfZvh0n/2ze9FBBleRE3hPFu7s2C3CVBJSY6g7mheK4jKiZ1JknzNDsOuMlqkRBnfrpyqi7dEnesK1Cz4PU9Lp8Y3Qk1cU4cOgjUqGmsTWeM3gB0+NM+BXpkR86CyBSCRC2ZZcCLHEN93eJXgEgFydepAn3TMV1Ri/nQ3j+4Bv3VJESE5vNWUSR8qD2hccOVtClnokFR+VbDUh/dPP+qV9seLXFxO9MD2IoetnWVKICkHUcjEj11pNw/g/EXACm2WBp7ZCd/ImagxiwvLUEPtLSCkgncAbakaChDTEMGEk3AjBmw8AcLtWzIywXVAFazqSYEgdB0FP1k3AAgx51knZfxqh9CGHCA8gAa/jAG46mN61NF+lO8mac6ipOYRKhsZPuoFcttHMtPUyIHpMD61dxK5WUfclM8weYI5ecxQq7SpKZKsqwNSkiBPIzt/el7ip4bxDVADkmRpcVMoS5tzGkeXUUSaWHEQpIUk7giQeoIPvpcs71bi86oISAJMkeg29dPjyo01cQJJGus7fEULSMWyV/DLWOrDqYx2jcOvYU79ps3lNsPLPgRKQ2o+LLGxToY002pbs+0fEEf84L0gZ0gx6RFHe2Xi1N04m3bUFIaMqUkylS9RA5eETr/UazdlpSiEpBUo7ACSfQDetHiLQ1jfGF5dT31wtQP4UwlMdCExPvmgNaTwx2TPvpC7hfdJ3yCCuPOdE/OnzB+zbD2faaLp5l05vkIT8qXbVVrxDrpnb5Tz82JrXey3HkCzVbqIzIcJCZgqCtdOvOn9fB1iBItGCn/tI+sVx/6Bw9yD9mQ2sagtygjzBTEGgvb6qlcYhq6/SO7uG7d1Tg0IAjSpWnikROs/E0PZUWld0TqBAJ5+tWHWhodSRrM86XJPY78xjaOj14ll62XlCiQSNwn9TVi1cSBqqOgGw/Wg/wBpWT7VVLNC85CgQAdCeY8utD9XDAost6GVO4wnxJhXftZ0wVp1EDcdKzHGrEBIUn3itY+0OJAiCnbpWc8Rthq5W2r2XPGPKeXxmjuQTnH6wmitas4zxE553wkVUeejTyqxiTORRHLlQ66qyzc9QEZE7tu6ip2MRUiYUdaHtKiT5V8rbU/DergSjWfGWMSuQoFXORtttrpVBFzXS7MCKHNuEmBqToI61JrzELL9rQ4b2BHOjvCnD9xfKIb8KRusgx6DrTLwB2cJgP3wk7pZPLzX1PlWjf4owx922kCBolIAHyq60D80Rs1jHivkxSs+zAqaUlx4gkQcoG/v5VUs+yFDTiXO9UsJIOUpEGOsU3O8TKGyQR6618eJSR4R7udGUIOhFGF7ctL4lIEjbmKiublRSY6HSq9rxESooWiB1iPkatvW8eJuSDrA86lhvGIAqazyICtMQuV+FlkJIGq3NBPkNzVDAcVecu1Mv7oJCoEUyi4UFQdI6/nXBdaQorCEhavaVGppb7t1k9TlbBhItADQgVVN8jqPjQvEbh9QJZbJ00G0/GkV6xxgqJFs3BJj72jeoo4zK7SYkrxIKYQB+ER796GO3VEsM4WvHAAllUSdVaD3mqmOcM3VqlK3miEqkAghW2usbaUE08zSr1AC4zKjdxTBw666+6lplMqOupgQNyTSb3lMvZziwZv2iogJVKCT56j5gVx06t3JbVlVOJp9n2ZMuud7cgqUUgFJ2+AOlOmH4VbWwCW20tiI0TG3nzq4y9mbzAiYkVALkOjKUkkb6bH/AGotj7AAPpMwZYkmQWmONqe7pKhEElXKZAgUaftUuJKVBKkncQDPx0NKf+Bd2VqYPdZlAlJSFzyJSDt7jFF8EsVtla1vFZWRoUgAAaCBO/WhU2Wk4YfWUImY9oPZ2thf26wSW1IMltGUDTcpE6GNSnY0X4D4xTdtpUVJ71Oi2z9U9QflWmvAKTBg67GvPvbLw4zZvouGHSFvrUooTAywE6oy6jUmZP4qaIBkTa/tZKfLz2oN9lbbBW6sFE65yAAnpB39a89McV3iUkJuXoO4zn6nWht3fuun71xbnTOoqj0k6UC3TJaQXHUkGbpi3aHY2wKW1lw8mm0+Ef6joNdd6yzibjq5vJSVd20dm0H/APSt1fIeVKxNfUdVCjAnZ5nZatK1nszwNLKQ6tMuK5/yg8h086yhlM1r3DGLnKmdRpNIfaDsECg4Hmav2bUHZmIyR1NJZciCNKu6L8lfWhNg+FgR8KvqUUkfWlk6+UPYvPzlpheXTltH51fDOUyPZP7/AFqgFBaSR7QGo6ipbLEk7K2501WVGAfpFLFY8gfrJ8ZsA63Kf4idUHz6e+l7DrsvJj2SPaB3mmM3ISYOoOo9KT8WBZukuDRDgkjz5j6H31TUgZDfvLabOCp/UQmljIsq39aqYrdgKStPPQ/nUq1KcTmBEGqDgKmzJGcGNYiOtKOSBtAx5jaAE7m58S5bYoZAHzoL2gNB1nv0kBbO/wDUkkfMV3s3kISZgwT+xUqlNuNuNEeFaSD7/wC9RVYcgFpaytR7gOpmlw/3iQelDXF6VxY3ESk7xHvqkt2Ca0VGIWq7K4k4cAnyqo69NWsNsHbhYaZbU4s8kjb16DzNaPgvY2pSAq6eyLM+BAkDpJ5+6iqpMHdqkTszKlL6+8eVH+zfCE3F8FaBLR7zKdZ6D4862Zjsyw8tIQtoKUlIBWCoEnrvpX1r2b21u931qFNubCFkpiBoQrkaMqYmXdqVccRkCkxt8qUeJbbu30kQe92jSCPrRfD71aCpLxOYKO4jTy6irz60OpAMmDMD9zXfiGYOtvTf4iJdioq+7LZK51KcoAHnmP5c6qYg4ltMiSAYJSoTI6iKZRgzqnSBkS0YlR1UY5AfKpr/AINadSpIcKCSTKQI9I6TBqOxG/VrVuTxFV/E5IUQkEgGddvOTvTlw7fpdbMOSkaAfrQIcGsssr791biogEaBM9AN/fUONcT22HMQ2mFAeBIOqlfp51wyDkwWosqZcJE3tU4zft73u2FBICBmSROvr6Vd7NPtd8S/cr+4SYQgCApQ5nmQKRcJwa5xm8W4fZKgXXPwpH8o842FehMJwxDDSGmxCEJAA9KX1VuBtXvzF6k53GWguNKkE18GhVgM0si8QxIg7GbKWihJKFSIyDfyoa5gruUBULHIL133prbuZjT4kVH9qGYiRI+NaG4ZieJlfFvZgy40XG0926EE/djwlX9SQNvOsKuEKQspOiknXyIr2Yp+QQDWH9umBMobauEBCHSrKvKIzyN9N4jfzq4nEnGJH2e9p5ASxdqHRLpiD0C/PzrVbK/CwXEq8JjY715Lq5a4q+2IbecSOiVqA+ExXFAZAaesRdDPqVAbCRGtUMUxZu3hTr6G2zoCtQGuugk715sc4rvFCDdOkf5z9RqKottvPk5UuOq3MBSz6neu2zpsPEna4yhKkWwU64RAWfCgHr1V6Ae+sfxjFXblxTrysyzGu2gEAAchRNzgrEEtB02j2Q8wmT70jxD3igDiCCQRBG4OkVIxOM4SKbsA4JW6At0lKTske175Gn72qHgrC0rX3iwCAdB59a1O2RAgATERMfvSg2W4OBNXR6EMvqWeehF+y4JYTAyBRJ3VB1P+ajl3wfaNfdpbQtYnOopSUg9ECNY6milo5lMzrqNPMfse+q6ngDvr57jn76HkzTWlc4AGB8oEf4FtlpkIyH+ZJCfkBG/lG1DcOwZxp4NToQSknnHL1nSKe7W4C4ABgkEmBymZ12jSqOL27i2e99mPGgCD4dANtZMA0O1A64M5AK2OAAZBht2UK3IiNKaU3ocTpvSKhecBYUSTv+/jRbDLrXTfp5kxWWpNbbfEJbWLBvHcNW96pCt4Iq3cvgjvE8zqByNDb1QKcw0Ma/rVS0vspynY6Gp3FDtJ4MF6Yb3Acxktb4KTlO/4T8NKHYu73jauo1HkRP5T8aGLuMi9NuXzqw69ICh7/WpN7EYPYlfQUHI8yLCcV8JST5iqr994t9DoaV7y8LDy2zsNUn+k6j9PdXLmKBScwPr611gY4I6nIoBMvJvgFLT7/wAqi/xHKrQ0sm+Penzqe2ZW6o5dgDJJgfOp9CFYjmAFEpUoxMkmu1lZLuXkNNJlazAH5noB1rs94CUrEKG4p47JMRT3paCAFLVmz84CT4fPXWK2VUGYZtKZxNM4H4cRY24RA7wwXFbyrnB6UeurspgzpO3WqNuStS0kgEbacq74nbEoHVJnQA9NxzFdZuwcRXcCctOHMYTMAKnoB9eVd8NxYuEgpKTyMHX060uOWSVZlOPOpB0DYEHTmNCTO9dOC8QcumwoEhDSsmYnVcSCANIG1AWx8j+f4kZGYd4k4fau0JClLQULC/u1FKpGm+4mstx/i28wi47h1AeaUAptwylZQZEKI8JUI1gc62MOBOyv376yvtxg2Yz6rL47qB6z8p+VOjnuUPHUq2HbKzsthxHmCCPqDRRPa9aAEgrmNsh+VIPZ/wBlzt+gvPOG3ZmEkplSzMGASIAPPnWp8PdnGHWiYUgXCzup0T8BsmuwJO4zMOK+1R+4lFuO6bO53UfnCaTbZLt5cIbKypazGZRJgbknyAmvR+K8AYXcJEsIRpoW/AR7xvSoeyMWrhftX84iAhftCd4UN9PKqvkKSvc5eSAeoW4YuGbJhLDCcwHtLO6lcyYok5jTqjKQkDzmkq4xBTVwhlSYKjuoRsJJHI9PfRmzvTKhIkcqTGl3D3E5jPqgHgRiYxx1JGZsKH9Jj4zRVPER/wCl86URfLKQoAb6jyr44p5fOqlPT4yZPD84nGL3F1dqH2VSG2I1dlQUSDBCRznrVzhXBXGMynXiudAmSYA6lW5oThCe6bSFK1jmap412iM2vh1dXHsp+UnlTC1L2RzFeSZoFziSQDOgFYH2r8RJu30IbVmQ0CMwOhUYmPSIoPxBxjdXRVnWUIJnIgkD38zS9NHEgxg4J4XXfXKUAENBQLq+ieYH9R5VvuHcEYZbgZbVtRmZWM6viuYrLuzDHA0ytqAlUlWbqDz9RtWs4JdJS1mVK1HadTSWo1BDbBx847RpwU3/ANJcTw/ZrhTlsyVAykltMj5URYtGEApaShvmQEAfSJqBCDoVDQ6x+tWW1J/CkT7499DVyRgyzLg5E+Q5ChlUiPgZpE7W+DE3rPftICbpsTI/5iRulR6/yk89OdMqbpIcKQwN9SUyfcVUTadCttI3H70qKriOv5+8m2jGMiedeDBCDyINPbdxCRzJ2/KoeMeDl2j6rlohTDqpUBuhZnkPw9DQkX8azsIFEZvdNzS4eldviMReCRGb3jf5eVQXmXfNI5joddfPf50EU/JBO1cFYA9PjVsxlaseYWN+e8ShIEkQSSYIG/lqI+dMlzjqVMkKQoJywJST4tRunlyNIeHuStTnKcomddidvdRNbqwCElQTO8gjN569PzqVJgb61JAPic260oWUAyDqP3+96tt+FYVyOhpRuHVpXm1lJmZ8+vOmbCrgOog6TrSV6ZnH2c+PMOJdI32P0/f0oZceFUV1+05QQo6jQD98oqK5czJBG4+lKEbhiVX2nMtuvZkTzT9K7Wt1uknQ6fpQdi6g+R0qNVxlJqNp7liPEpcfI0Q4NwShXv1H5/GlzCMThyFJnMIGkyeUxvTbfW6rtJabTmWqIHmCNSeQpt4T4Bt7NIfuQHHU6+LVCCDoUiNVCBBOvSK09Km6vBmXqrPTsGO/hFnBuAri4czLAZRz5LPTKOXqa0Oy4Gt0ADKD/NOs+s1WxDi0bN+ATrAEkehoWzjjhWczitdRJMT7tANKbUIvQzAtXqLeScD4Q/d8C4e4pSVsoKinzzAbaEGRzpDxXsyu7NbbtgsOhtXeBCzCtNkj+aRpyo9/jCyoEkp03kkx5H306ArLaS0omU6qnnG+0UVWBid2narkmCMD4iNw3qhTTqSAtC0kKQdOu46HY0yJSZnMNBWbdoV0oNuqUpbFwwlK0OwQlU7AKAgzsU/lFKWCdsjiUxcNZ1D8TZyz6hX5VaLTSuPLN5SW3WDlCZDuXcJP4gOfnXXh0ISw33ZCGkToecbkk7mZNZ8920ueLJbieWdeg/8AEa0kY5xteXQIW7kQd0NjIn0MGSPfVBWMk/Gd1Nl4i7T7S3kIWHVj8LcKGnU7Cg/Z4w7il2rErr+Gyopt2gCEhQ3UBzgGJ5n0rDya9GdjTC2bBpLoIzSpIPJKjI+I1q/U4cy3xrjX2ZhTzYV4VAqSOhIk+Wpn3UUtLpD6Sy4Eh0ATqClYUJ5eRG/nV7HbdLjK0wnUHWJ16+dZbb8e90stXDbSVtmCtMyeY5eIevWl7Thvl5/x/eM1DK48x8dtEtDuygpSenPzBG3uqextk+ylapG8/wC+tQWHG9rcMSkyoGMoBJHuJ0EedCXLi5uHAbcBkDRZcQTm6RCh579RULaK2xnI/wBpY1F13YwYVuMLOfxr71MH20iQfIgUs4vw2snMw6W1bGfEkp5jyNNl3h1woJKXBoQTMiRz61WuHQNDA5Vc2A9/1g/S4BB/6iU886gJaAKnCoJAHOf7c6NDhe55qbB9T+lX8GwnNed/mGVCCnLH4id56xNNfupG4jdxDIxAxPM+M8bXD4KRDaTyG/xpbK5qOimA4E9duBDSfVRmAPM/lWm2FGTFEBY7VEFk1xNbXgXZRboSDcFTijGgOUfLenS24WtQnKhhtPllEH40q2tX8oz/AEjQ0Z/Ocf1nnfDXymcpgx8Qa0/s1x9RRkXyVA5wKodoHA4YJftxCRqtHIdSn9Kr9nFspTjiuUJ1586FYwtQle/5xL1o1VgVuj/Mzc23cw8R9AK65skhOvPU0Hw+60MzKa4WtwmZj9KDZZgZA5hkq5wTxL9/icAFaNvOvrPFsxgZcp3mpBctZSFQTGsxrVRt1lPsgAAxsKoxYHO+XCoVxsP9oauLNp9lbRAKVJIMeYrz/iFqph5bS/wqIB6wT+VbrhxbVmKAfiflWNdoywm+c3jwkz1I1PyFMBt4B4+kLoXNVjJz9ZTtlGIOsfSoX3SfCNCTlrq8+nMkpOhH9uXnUdu+O8Kz+HbzJq+JrC3zLt27lKcgyhMQATE8/PUzUicSSBEk6z7+XumJ8qCP3M86gK5qZB2kcwncvBSV+gj4gjzGld8BxApiDqKGKuISev8AcxVRu5yqCtPdVbE3CLFwDHzEHswCxz3qszdxodjVXC7sLSUzuNKmteG7x1QCGV681eEesnlSvpFjkCcbFUYY4lV94CR0qpc3hMUyP9nOIKMhDfmO8H+3zpdxPhu8YnvrdxKUnVeUqR6lSZEeZovoEdiD+9VnoiaX2X2UMB5RB7wmNNUgEiJ56gnlTletBaVIVqFCKyvgzj1lC1WzqsiUR3OkJIKQVD1zSRPIitSF0FIBR4piPfzrQQAIBMKxybS3zma4rad26UrER01McjpVEM6+BUnpP1FPXEmDl3xyMwBkdedZ8t6DvHl5jY6c6EwwZu6Z/VXjvzCrjkp1hJPIiQfSK0jhi8T3QQdCkCRB5+utI3DWEuup70KQ02omd5J21Gm+us0w2FuLVKlLX3iyYB20Hsga8utWQnOYnrdhUpnkfz+cwxxA0040428QptaYIO3vrybizKG33UNqzIStQSrqAdK1/tJ46aCF2ycylrACiIhCSdYP80eXOayvBcCcullLQ5wPUnQUcsAMmZIqZjheTBU19NPNt2b3B1WlaRHSP2KasB4OZRlBt1Z4hRIK9eflFRvBGRJNLKcNMcivRfBOLKNmxm3DSQfckUAv+CrTUIZA3kpJkH46eld7OzdYbyoUFBIhPWB160Ox8eIWujPkR2vcbKANJTzoBjHCzGIr73InvE6g+znPRUaRUFnfhxvxCJ3nTWrVtfhHhBgeRpRQTZuzxDMu1duOYOHBjjOVSLbOP5UKGhHWSD6VbteJVpKmkW7xcRopPdqEf6iMvzoqniBRzJjbQFXOjreMZWhMTG3nTIVAcwLO54PMzlXFV+t3ue4WmZgmPnHSjn2C8yGWDtyIM/GINN2HtIBLqWglSten+1XF3K+SR8aXt2twJwtIgrB7NTTQChCjqr1NWe/qDFsXcYQFFvNJgASamOKt/wDSPwA/2pda9xIB6hAcjOJ5h4SwX7U+EH2Rqr06e+t/wbDUMoCQkJAEAAR9N6zzgWySyylUeJQkmtGw2+CgAr3VS/UC23bngdTRo0xppB8nuHLdwbK9xrh1zKYNC33iK7W7veCFe0NqqXz7R3I9H83iFrqybumykwTEGedZ7b8LKsH1FJPdrj1Tvp5jWm+ydU2oHpuKO3zSXm4gUZD6ikjhvPzgXHpMAeV8H4RcZHMVzfXYSNTrUQWW5Qd+QrsGkkhShJI58qhvcvtOJI4PMCG4SpW5n1qRDpJAJ9JqtiT+RzMEgcqpu3ZAB5TWVwCRNQAkDEY2711PgRlA60jdqqAFNKKfGtBCljY5dh66mmW0cUVJE0tdqiFAMhU8yD++dO6Jstg5it3twRiJtu/KInUH5Go3roxE+vnQ9t4jnXBXWrid6ss97XULk13w3D3bhfdsoU4uJhPQczOgFGlcDYgIT9lWSsSIKSIHUhUD0NSFlX1IHZi867J02q1g2HOXTyGWhKlHeDCRzJjkKuYpwdesNl11hQQPaIg5f80Hbzpj7E7lIu3UH2lN+E6bBQn6j4VcLzzFLb/YSs1jhDga2s0JlCXHAZK1AEzHLTwjyppefSgiRE84j510bVpIpfxXvFXDYymIMHKSJPLoNNdelRc5rX2iZwO85Yw+3dieUHp+ddl3zZ0Os6REzStj60MNZy6UhsTH856QeU1FZlTgSp1KGsw8JIGYE7aAiOVK/eLM7R3OwuZR4y7J7O6StxhsNPqGhSopRmjSUwRHWAKzhWP4ngznc3Ke+aEBCiVRHLIv0nRQnSt+YuMohRnzpX7Qru3Vh92O8QCGHAJIPiyKgCec7RzrQB+MHzFfCe1Kye0WotKPJ0af+QkR6xVm2xTDAonvGFuZswPeJJHuBrzxXNSVBl1udRgGb/jPaZatz94HDyDfi+mgrNOK+0O4u/Cj7puZEE59OpB09BSZNcVwWQXMkW8TJJJJ3JMn3zW7dmCclqwk5W1FClqWUgzqcoVOwA5SKwm2TKgPOt3u71tKUfZ05UBIlIBAJ03ka1n/AGhca1XHxmr9lac3Fv0x8vrNNaY+7So5VKygnLsTzyydjy1qwbcAEoA11A+uopHwDi1alNIX4UA5FK6kjwjQaU04k+lKSpThbTpCk7yT6H6USu9Lk3ZxjuLarRW02bWHJ6xz5gZ3BU3TsQ6ypHiMaAzpBkag66+VLOJ8IYk3cD7O40pk/wDUG3UEp1rTWnVx4oPRQ0Ecp03qle3bqFFWQlsIJKgRoRyy8/WrBPTHJz84uikniZxeM3CVFm4QGlR4VtnMhQ/pJAIPkRz0qPEbZKUAnRcwmOvnTfijirgJAbc6yUQI6ydPhSvxDeN5UhCuXiBSQQQeh2NC1LKilgefE09HW1jhCOB38vrAH2pWcBSikxPSR/vT1wvh5fUFqnu0czsT086zfC2TfX2UaNIBUs9EAgQPMmBPr0p4auXHipLay0w2ciAmBMb/AD/OhCxiAuMmC1SBWOJpKWRyIrt3ArNEKeBIQ+5oes/WrjGIXyRIVnHRQH10ouGH5YjgfGNeIspWpI5JMmpSofzJ94T+tJGJ3ryyCpCkH+lQ3/fKgJxNz+f50s2pNJOUPMcqoFi8NBWEXmRKU7iIijzb+WCDoaULTn60w2Pse+kbR7jPSFABxG60f7xEcwNK4aeyGedD8C3Hvqze+0aKWOwP5iG0ByviFXbgKGZPvqTDcZCFQRIPyoTYc6qu+0Kq97Jh17kChGBRuoz8QsBaC4jcD40u2V2VpEnYUWc/gJ/yn86U8M3V6mmd+6zrsRQV4TvqWMXUFDzoNfO+HL1FE77c+6gt/uaQK+8x+o5UQlg1+FJSdlDQ0I7RrguBryJHyFcYPur1qHjr2WvU/SmNN/8AfEDqhhYhC3UpwIQCpSjCQNyTWhYF2YuL8Nwh1KjrnQU5EpiIVmE551gcqh7J/wD5Af5PzrfXK3VUEZmNdcwO0RFVcs2KEsMtoSUgBZSNyN/UmJmrSOLCR4QMu0T9aWeI/wCKv/uGqmHc/QUMuY9XpKyoJ5MfTjzLoLbo0IgjeQRtHMRSHxhwW5aPtXuGNiUmVtDQRHIE7HaBVm3/AOX6mtEv/wCCP8v5Vetie4pq6Fqxt8wBwRx2xfJCR926keNpW888v8wpxKgRrXmfA/8A5pv/AL6vpXovmaJEZFeWbS9VNpXE6q5AyNBy3qFdq04lOdKZQqQIESP3NXG+dCXd1etCFajxLliZW4ixlm3SVuOpQnzIn0A5n0rCePOMBeqCG0lLSSVeKMylbZjGwjYV27Vv+OV6D6Ck9O9FCjuUJ8TrX1fVZZ/hueqfqavKyuK5KT03rqKZuJvatP8A+Jn6GoJxLKMnEh4OwwO3TaVxBMmfL9z7q0W9xIty0haSlOkjWf70jYN7SaLprI1w3MMz1P2QgFZ/X+GMuEYgsK8CSoaFU9es0x43ialtpbSdFGFGRt5/vlSrw77TnqK6j+Kf+5+VKj2oR4MPYoe7d5WO3DfFZbli4UAU6JJ5jpRl/jNtITkIUCsBXKB1HWstxD+N7h9KJYh+H0/WrtqrK12gwf3Cm2wMw75+Uer/AIizh8KSoICfCCCJ13zDXWlPjPH2E24DafEETmgqg8hJ3M86t4z/AMOr3Uj8Vf8ACn0H/wCjUbmezaxzn/nMmnT1pUbF4xnjPHCyfgi7S1aOLUQFvu5f9A0+pXUuM8TuNrS0wER1J2HWBSthv8Jv1P1Ndbz+P/pH1rRrXBZvnMO3lhnzHOzx+5SSVNpUj+g+Lz3gHlRjDeM2irI5KDE+MQOU67CgWE+yP3yr629p6ilyIv6YJ4j53iH0bgpPTY1UPD7fT5mgfB38NX+Y/WnVO1GwDAZn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xQTEhUUExQWFhUXFx8YGBgXGBsaHRwaHB0YHR4eGB4YHCggGBwnHB0XIjEhJSkrLi4uFx8zODQsNygtLisBCgoKDg0OGxAQGy8kICQyLDQsLC8sLCwsLC8sLCwsLCwsLCwsLCwsLCwsLDQsLCwsLCwsLCwsLCwsLCwsLCwsLP/AABEIAJkBSgMBIgACEQEDEQH/xAAcAAACAwADAQAAAAAAAAAAAAAFBgMEBwECCAD/xABDEAABAwIEAwUFBgQEBQUBAAABAgMRAAQFEiExBkFRBxMiYXEygZGhsRQjQsHR8DNSYuEVcoLxNENTc5IWJDWisnT/xAAaAQACAwEBAAAAAAAAAAAAAAADBAECBQAG/8QAMxEAAgIBBAECAwcDBAMAAAAAAQIAAxEEEiExQRMiUWGBBRQyQnGR8KHB8VKx0eEVIzP/2gAMAwEAAhEDEQA/AKjNgslWULMahIG88yTvVd+0eBlSTA5afrRKyacUFLS5lV0VzHnQO/vnVAkrBA08OxrzQXIyZ7oXMHIBEt2mJFBBICtIhWo9B0pgcxRu4ayLQhRnVRAKtNBJjpI6xFI32gZQB7U0TsGCU5iop/cD0oboVGRxDP6L8tBePWZZUSEkNqjKTruD1M8jVZwBKQoKkkbU6/4slvKFtpcITlUFiUmfqIJG1JGKt/eqCUBCSZSkEkBJ2jNrTNL7157/AN4q6spz48Sip+tW7O3VC1zFQJUT7gNNfOsie0kSK0ns+uPuBGxJPpEaUa5MrkRW1/aQflNF7+RIVtv0+dcN3M760vPXxnfTkK6nGMmidT8v70n965gPuuRxGguJQQZknkOVZt2osf8Au2HgkBKglMnSVJUTBI6Ap+FNeG4hmUNecmfzqj2jNd8y2pCSQ2qZjkR7UdJA+NH09yueOvhAPU1bD4/GGX8RIMzyqgcUJ3NLruLjKJ3jWqZxIdapYG3GBAGI2jE1HakrtJxF0XDRK5bQgEN6SleoJOk6iI15GitjiKQQZpT7UrkrfaUNElvUg7kHmPL86Z0aklg3wgbOCIAvbsLWtQEJUcwEzE04cD8AKuT3lwlSW9CkbZgfQyPSkvhyHLphG6CsBU9dSPoK9L4coBAjWBWglQEFbqDtCiQWVoGkgNBLSBoNNTGmw2qcXKkKMrKtBtSrj/EI+2t20EDIpZI5ch8z8quNYklI1MwPf76UsvIbngS2nr9TPmOVnehU9PP8quFsHkDSlbY2OQTPodv3FF7bE840GvXcUevUp1mCtoZT1Bl9w0ptxTttHiIJb9kDTXKeU7xUdtflKoXIPQ8qYba8mUqIkcxSN2t26m7Rd0w4UPIgnXwqRsRBnxCQfdTKsHGRAHjgwtivFtswJddSn1OtZfxX2siVJs0kz/zF7f6Unf31lN3eLdUVuKK1HcqM1DNWxIzLd/iLryip1alqPMn6DYVr/ZrgFqhptxxtDjs5ws8p2j0rFa1zgbEvuG0k6BIik9czqoK/GaP2dWtjMG+E2IOtKjZJ5VKhs7hU0qtOTBq43ckbE0ot4J5EbfSkfhMPHIdHEJPqK7HBW1CUAJ8htQdvGRsvUdaLWOKIEAHSma3rb8WP7xWyq1Pw5/tKr4KTkVpHzqq8sDUaUaxRtDqehGx6GlcPHVtWhH70rrPacftLU+4Z/eWhclciTRC0uiNzvoQaWHXO7VIruvEs/kofOgrZt5PcO1W/gdTvxNgWvftiCNVAbEdaVLu9HeJPlTWjFlwUK9NazrH192+pO2s0N9rH2xmjcOHlp27h6imCocee8AMDc8qo8KcOG9JcLmVKTBHM1ofesWLWVG/Ic5o9elzy3UFfq8HYnLdQrbMJyBtZHmI3qqrhiyJnuEfClhPEClEnSZ0miAxRflTwxM9qbPJmf4cgOKSVLKkgaDafWKjewUBxRzEJ1KRv9aNNcIPsvltkBbY1C1GPKNtTzojccH3ClD71sAf5j+VZLqF4E1EvzyTiIVynKQkfh686YOFbP7Y8htQ8CTmcIMQnlHmTFFrjs2ecIUX208tiZ+lEOF+CnrS470OtrGUiBmG+3KN/rVRVnBMNZq6/TO1vd4hxfAVopYUpbpA2Ej65aMM8K2SQPuELI2Lgzn/7bVdtnfAM0BXOK7JekSINNIqJ0BMKy65xgsePnK6MFtgCBbsCd4aQPyrOH0IZvLhEZEpdAQEjQyhOschy06VqCXQaTeMG8t40swUvJynTWUn57ipPuEmliGIPmLeJXGXnrQcXB6nzqPE7qVH4VRS9GprHNWTib9b4EY7e9yiAdTTBaKLrK0AkEoIkacjHzrPmLqTThgVyAmDGvWoSspaD4lL+U+czrEL8pUQTtQx3Fj1o03gbl3iCm22yUBeZQBiG51AO8xp61rOFdn9ihaXG2SgpP4lKO3QKOhrfWoHmYFluDiZTgGDX1yU920oIUJC1+FG07+dFsT7Mr65Sk/dpUnTVekczI8625pKEAIBmBpzMe6uQ4keyNY0irqK1PzgTYxnmDG+F73D0lTrakZFAhxJzJnSIUPzrUuBeNRdMwP4iE+NHP1T1BrTLi3bfQULSkyIUDG3MVgnH3AjmHOqvLNyGwrMEpBCmwfiFJ9aOMHqDJPmOfE9g26kuJJS5IUFgeIRqJEap2kHzrjALpKyCsgLy+KDsr8tKVuHu0lt0Jbuvu17Ff4T5n+X6U+YNZ2SVl0KSVub+IQdOmopW6jcQRDaezY2fEmZnMcip0yq0n0gx05UVbslKABVl9BrpU7WMWzCCJQhO52A9TSNxN2uWzUpt0l5QOhHhR/5Hf3CgjRA8ufpzC2ajJ4Ef137bSDMBKRJJ8uZNYn2qdoaLpBtbfVrMFLc11KZ0T5ba0qcUca3V8T3q4QY+7QITp15q99XeBeH0uL7x0SEiQk7TyJ6+lO8VrB1Utc21ZUwHgxx9OdZLaTtI1I6jXT31oeG9ldsloOOFSir2QSfjpRJlwCjBxYuBCQIDYj160IWE9za/8elYG0Z+JP8APjFpzs3syICSOhCj+tcWvBxtgO6V3iJ25inZlxK45E8+Rqc3raSEeHSZ6n+9c6B1wTIH/rbKLz+kWsOufwnQjkaKM3CT7WhowiwaflWgjYjcf2pKxPvG3Mjmx1B6ikrazUMnkQiMtzEDgwldo5p1FVWbsg6VVRekbc6speTlz7GlSobkHEOCV4PMcMOxaEhKgPMxQbiywkB9s7e1HSgTF8ZiaYMGfBJDk5CIPvoyX+phCPrFWo9Il1/b4wEh4rETFVXXO7Bk+lRXj4ZcKDoAdJ6cqoYvcgpNSUkqeceJfcxUQD8aUuML0KWlXUVyi88JFLmMXGZQ8qNUhJ5lL2CDImu9ldyg2wAUM2Yz8edWuNihn7wgqKtNeVYlgeOuWj4WgmJ8QHMVrLXFNpfISlSgSnxQrQz51oYyuJl13BLdzfWVLfFWinXwiNNKlTigA0o/bfZ3EhKm0abDSiIs2f5E1XY0c++Vf6TO+GYut5tt1YSkkbAz7z51c+3gGdJ6dKT+FroqtGykFRgxGp0511ViJk7+deestZWye46KFYnHUcF35UdT7hV/D7oczSAMTjYmaL4RfGZqtepIfJlLdKNnENNYiCtfkqPhpUgvYMjQUjf4yA49lOzqx8FEVwrGyRTBdlJBibVg8iPoxITuJ8vzpc7SnSllm4TqW1KSPVSZB9xTQe2xAk71d4pcK8Ne55YXvEQdT56cqNp7Cz4MEU28zO3rnTMoxpr60Odv5PlVC0S5cOJaaBUtRgD9egrSuG+ydROe6ckR7CNB71Hce4U0NPGDqwoGYl295Gp18hRrDb9wmcjhA3hBIHy0rXMO4QYaEIZTvy0+M70Va7pPhKUJ5QI+lcdKnkwJ+0G8LM74J4wZUEoyJbeTmTCxCiCo9RJkZSRT/b3+fmBI+dDcf4Is7spWtJS6j2HGzlWI223g9RVDGrxqyUjvlKCDs5lOUEED7wpEJkkQTAp0DjiZxOTkyPFGLtOdxvOT3iYQIUFJTB0g8/Oq2L45eIcbKUBtAEupXMgayU5fDGka8zTdZ4ghxAUlYKSNCNakVlA3mfa1391L/dx+UyJUw59RJlBSJ12O/v3q3iDbagUuJCgRqCkEEdDNQlxCJnQdT+dZx2gdqbbIUzakOOgwVa5UnX/yPlRak2DEs5zMd4rYbReXCWQA2HFBIGoA6DyBmhiFEbGPSuHHCpRUdSTJ9TWodkfArVwDdXaQtkfw0ZiJUlRkrA3Gm3OdaKxAGTKqCTgRbwvgPELm3Nw3bqUjcZiApQ6oSrVQ8+fKhn/p28U4WRavd4BJR3apiYnbbzr1c25sdkxAjTT9KlL+YwEyY3/vS4vEMaiJ5jd7NcSbShxVqspOpCSFKT/mSDIohhHeNKyrSpBIiFpKfrXooOGdYSPOoMUwtu4QUuNhQI0Pn5TVGcuI7o9QNOeRkGY21dlOm9XWLkwVaCVcuceXKo8ZwVTLikaynYHp1oY06RodqXV+cT06slq5WM9pi+U/poD+YNc4XfocSrOPEVkzpz69fWll12Bp9ahReRGXQR5/nRw0G9CkHEf7LFO5WTJKVDUTqD1nao8TY+0MpczAKQNJEE6Ty8qSHsXJTGs7AgxE/Wi6L0hBIO41VzkaaidTymrZBGD1En07KQw7kLF8lUeVWVOSIpUu38jmYc9dNqO2mLIKJIEis9q8HEKxxzClslKIKjrVhvHddBSlc4hmM10buOcxQ8MOFlSgPLQhxndzldG+xj5UqLv1KECi+JK7xleuwmlKxKs0DUnQDzNO0qWXJiN52OAIRZCzIAmu9lw1cXDhSyjP1PIe+nnhrs6ccSlx5RQSQSj+nnPnWrMW7NukBKEpAHIR9KbSvbyYjqNSGGF7mWcGdk6F/e3gKlf9IaZYP4utHsU7ILVbyXUBTQSB92jQGDqSYmadE4qNckSqucOv1qJC+XOrC5QcRHBPMxbtG4PfsQH7dxwNg6pKiSnzHlSgO0C9/wCoPh/evUl5bNPpLbgCgRBB2ildfZvh0n/2ze9FBBleRE3hPFu7s2C3CVBJSY6g7mheK4jKiZ1JknzNDsOuMlqkRBnfrpyqi7dEnesK1Cz4PU9Lp8Y3Qk1cU4cOgjUqGmsTWeM3gB0+NM+BXpkR86CyBSCRC2ZZcCLHEN93eJXgEgFydepAn3TMV1Ri/nQ3j+4Bv3VJESE5vNWUSR8qD2hccOVtClnokFR+VbDUh/dPP+qV9seLXFxO9MD2IoetnWVKICkHUcjEj11pNw/g/EXACm2WBp7ZCd/ImagxiwvLUEPtLSCkgncAbakaChDTEMGEk3AjBmw8AcLtWzIywXVAFazqSYEgdB0FP1k3AAgx51knZfxqh9CGHCA8gAa/jAG46mN61NF+lO8mac6ipOYRKhsZPuoFcttHMtPUyIHpMD61dxK5WUfclM8weYI5ecxQq7SpKZKsqwNSkiBPIzt/el7ip4bxDVADkmRpcVMoS5tzGkeXUUSaWHEQpIUk7giQeoIPvpcs71bi86oISAJMkeg29dPjyo01cQJJGus7fEULSMWyV/DLWOrDqYx2jcOvYU79ps3lNsPLPgRKQ2o+LLGxToY002pbs+0fEEf84L0gZ0gx6RFHe2Xi1N04m3bUFIaMqUkylS9RA5eETr/UazdlpSiEpBUo7ACSfQDetHiLQ1jfGF5dT31wtQP4UwlMdCExPvmgNaTwx2TPvpC7hfdJ3yCCuPOdE/OnzB+zbD2faaLp5l05vkIT8qXbVVrxDrpnb5Tz82JrXey3HkCzVbqIzIcJCZgqCtdOvOn9fB1iBItGCn/tI+sVx/6Bw9yD9mQ2sagtygjzBTEGgvb6qlcYhq6/SO7uG7d1Tg0IAjSpWnikROs/E0PZUWld0TqBAJ5+tWHWhodSRrM86XJPY78xjaOj14ll62XlCiQSNwn9TVi1cSBqqOgGw/Wg/wBpWT7VVLNC85CgQAdCeY8utD9XDAost6GVO4wnxJhXftZ0wVp1EDcdKzHGrEBIUn3itY+0OJAiCnbpWc8Rthq5W2r2XPGPKeXxmjuQTnH6wmitas4zxE553wkVUeejTyqxiTORRHLlQ66qyzc9QEZE7tu6ip2MRUiYUdaHtKiT5V8rbU/DergSjWfGWMSuQoFXORtttrpVBFzXS7MCKHNuEmBqToI61JrzELL9rQ4b2BHOjvCnD9xfKIb8KRusgx6DrTLwB2cJgP3wk7pZPLzX1PlWjf4owx922kCBolIAHyq60D80Rs1jHivkxSs+zAqaUlx4gkQcoG/v5VUs+yFDTiXO9UsJIOUpEGOsU3O8TKGyQR6618eJSR4R7udGUIOhFGF7ctL4lIEjbmKiublRSY6HSq9rxESooWiB1iPkatvW8eJuSDrA86lhvGIAqazyICtMQuV+FlkJIGq3NBPkNzVDAcVecu1Mv7oJCoEUyi4UFQdI6/nXBdaQorCEhavaVGppb7t1k9TlbBhItADQgVVN8jqPjQvEbh9QJZbJ00G0/GkV6xxgqJFs3BJj72jeoo4zK7SYkrxIKYQB+ER796GO3VEsM4WvHAAllUSdVaD3mqmOcM3VqlK3miEqkAghW2usbaUE08zSr1AC4zKjdxTBw666+6lplMqOupgQNyTSb3lMvZziwZv2iogJVKCT56j5gVx06t3JbVlVOJp9n2ZMuud7cgqUUgFJ2+AOlOmH4VbWwCW20tiI0TG3nzq4y9mbzAiYkVALkOjKUkkb6bH/AGotj7AAPpMwZYkmQWmONqe7pKhEElXKZAgUaftUuJKVBKkncQDPx0NKf+Bd2VqYPdZlAlJSFzyJSDt7jFF8EsVtla1vFZWRoUgAAaCBO/WhU2Wk4YfWUImY9oPZ2thf26wSW1IMltGUDTcpE6GNSnY0X4D4xTdtpUVJ71Oi2z9U9QflWmvAKTBg67GvPvbLw4zZvouGHSFvrUooTAywE6oy6jUmZP4qaIBkTa/tZKfLz2oN9lbbBW6sFE65yAAnpB39a89McV3iUkJuXoO4zn6nWht3fuun71xbnTOoqj0k6UC3TJaQXHUkGbpi3aHY2wKW1lw8mm0+Ef6joNdd6yzibjq5vJSVd20dm0H/APSt1fIeVKxNfUdVCjAnZ5nZatK1nszwNLKQ6tMuK5/yg8h086yhlM1r3DGLnKmdRpNIfaDsECg4Hmav2bUHZmIyR1NJZciCNKu6L8lfWhNg+FgR8KvqUUkfWlk6+UPYvPzlpheXTltH51fDOUyPZP7/AFqgFBaSR7QGo6ipbLEk7K2501WVGAfpFLFY8gfrJ8ZsA63Kf4idUHz6e+l7DrsvJj2SPaB3mmM3ISYOoOo9KT8WBZukuDRDgkjz5j6H31TUgZDfvLabOCp/UQmljIsq39aqYrdgKStPPQ/nUq1KcTmBEGqDgKmzJGcGNYiOtKOSBtAx5jaAE7m58S5bYoZAHzoL2gNB1nv0kBbO/wDUkkfMV3s3kISZgwT+xUqlNuNuNEeFaSD7/wC9RVYcgFpaytR7gOpmlw/3iQelDXF6VxY3ESk7xHvqkt2Ca0VGIWq7K4k4cAnyqo69NWsNsHbhYaZbU4s8kjb16DzNaPgvY2pSAq6eyLM+BAkDpJ5+6iqpMHdqkTszKlL6+8eVH+zfCE3F8FaBLR7zKdZ6D4862Zjsyw8tIQtoKUlIBWCoEnrvpX1r2b21u931qFNubCFkpiBoQrkaMqYmXdqVccRkCkxt8qUeJbbu30kQe92jSCPrRfD71aCpLxOYKO4jTy6irz60OpAMmDMD9zXfiGYOtvTf4iJdioq+7LZK51KcoAHnmP5c6qYg4ltMiSAYJSoTI6iKZRgzqnSBkS0YlR1UY5AfKpr/AINadSpIcKCSTKQI9I6TBqOxG/VrVuTxFV/E5IUQkEgGddvOTvTlw7fpdbMOSkaAfrQIcGsssr791biogEaBM9AN/fUONcT22HMQ2mFAeBIOqlfp51wyDkwWosqZcJE3tU4zft73u2FBICBmSROvr6Vd7NPtd8S/cr+4SYQgCApQ5nmQKRcJwa5xm8W4fZKgXXPwpH8o842FehMJwxDDSGmxCEJAA9KX1VuBtXvzF6k53GWguNKkE18GhVgM0si8QxIg7GbKWihJKFSIyDfyoa5gruUBULHIL133prbuZjT4kVH9qGYiRI+NaG4ZieJlfFvZgy40XG0926EE/djwlX9SQNvOsKuEKQspOiknXyIr2Yp+QQDWH9umBMobauEBCHSrKvKIzyN9N4jfzq4nEnGJH2e9p5ASxdqHRLpiD0C/PzrVbK/CwXEq8JjY715Lq5a4q+2IbecSOiVqA+ExXFAZAaesRdDPqVAbCRGtUMUxZu3hTr6G2zoCtQGuugk715sc4rvFCDdOkf5z9RqKottvPk5UuOq3MBSz6neu2zpsPEna4yhKkWwU64RAWfCgHr1V6Ae+sfxjFXblxTrysyzGu2gEAAchRNzgrEEtB02j2Q8wmT70jxD3igDiCCQRBG4OkVIxOM4SKbsA4JW6At0lKTske175Gn72qHgrC0rX3iwCAdB59a1O2RAgATERMfvSg2W4OBNXR6EMvqWeehF+y4JYTAyBRJ3VB1P+ajl3wfaNfdpbQtYnOopSUg9ECNY6milo5lMzrqNPMfse+q6ngDvr57jn76HkzTWlc4AGB8oEf4FtlpkIyH+ZJCfkBG/lG1DcOwZxp4NToQSknnHL1nSKe7W4C4ABgkEmBymZ12jSqOL27i2e99mPGgCD4dANtZMA0O1A64M5AK2OAAZBht2UK3IiNKaU3ocTpvSKhecBYUSTv+/jRbDLrXTfp5kxWWpNbbfEJbWLBvHcNW96pCt4Iq3cvgjvE8zqByNDb1QKcw0Ma/rVS0vspynY6Gp3FDtJ4MF6Yb3Acxktb4KTlO/4T8NKHYu73jauo1HkRP5T8aGLuMi9NuXzqw69ICh7/WpN7EYPYlfQUHI8yLCcV8JST5iqr994t9DoaV7y8LDy2zsNUn+k6j9PdXLmKBScwPr611gY4I6nIoBMvJvgFLT7/wAqi/xHKrQ0sm+Penzqe2ZW6o5dgDJJgfOp9CFYjmAFEpUoxMkmu1lZLuXkNNJlazAH5noB1rs94CUrEKG4p47JMRT3paCAFLVmz84CT4fPXWK2VUGYZtKZxNM4H4cRY24RA7wwXFbyrnB6UeurspgzpO3WqNuStS0kgEbacq74nbEoHVJnQA9NxzFdZuwcRXcCctOHMYTMAKnoB9eVd8NxYuEgpKTyMHX060uOWSVZlOPOpB0DYEHTmNCTO9dOC8QcumwoEhDSsmYnVcSCANIG1AWx8j+f4kZGYd4k4fau0JClLQULC/u1FKpGm+4mstx/i28wi47h1AeaUAptwylZQZEKI8JUI1gc62MOBOyv376yvtxg2Yz6rL47qB6z8p+VOjnuUPHUq2HbKzsthxHmCCPqDRRPa9aAEgrmNsh+VIPZ/wBlzt+gvPOG3ZmEkplSzMGASIAPPnWp8PdnGHWiYUgXCzup0T8BsmuwJO4zMOK+1R+4lFuO6bO53UfnCaTbZLt5cIbKypazGZRJgbknyAmvR+K8AYXcJEsIRpoW/AR7xvSoeyMWrhftX84iAhftCd4UN9PKqvkKSvc5eSAeoW4YuGbJhLDCcwHtLO6lcyYok5jTqjKQkDzmkq4xBTVwhlSYKjuoRsJJHI9PfRmzvTKhIkcqTGl3D3E5jPqgHgRiYxx1JGZsKH9Jj4zRVPER/wCl86URfLKQoAb6jyr44p5fOqlPT4yZPD84nGL3F1dqH2VSG2I1dlQUSDBCRznrVzhXBXGMynXiudAmSYA6lW5oThCe6bSFK1jmap412iM2vh1dXHsp+UnlTC1L2RzFeSZoFziSQDOgFYH2r8RJu30IbVmQ0CMwOhUYmPSIoPxBxjdXRVnWUIJnIgkD38zS9NHEgxg4J4XXfXKUAENBQLq+ieYH9R5VvuHcEYZbgZbVtRmZWM6viuYrLuzDHA0ytqAlUlWbqDz9RtWs4JdJS1mVK1HadTSWo1BDbBx847RpwU3/ANJcTw/ZrhTlsyVAykltMj5URYtGEApaShvmQEAfSJqBCDoVDQ6x+tWW1J/CkT7499DVyRgyzLg5E+Q5ChlUiPgZpE7W+DE3rPftICbpsTI/5iRulR6/yk89OdMqbpIcKQwN9SUyfcVUTadCttI3H70qKriOv5+8m2jGMiedeDBCDyINPbdxCRzJ2/KoeMeDl2j6rlohTDqpUBuhZnkPw9DQkX8azsIFEZvdNzS4eldviMReCRGb3jf5eVQXmXfNI5joddfPf50EU/JBO1cFYA9PjVsxlaseYWN+e8ShIEkQSSYIG/lqI+dMlzjqVMkKQoJywJST4tRunlyNIeHuStTnKcomddidvdRNbqwCElQTO8gjN569PzqVJgb61JAPic260oWUAyDqP3+96tt+FYVyOhpRuHVpXm1lJmZ8+vOmbCrgOog6TrSV6ZnH2c+PMOJdI32P0/f0oZceFUV1+05QQo6jQD98oqK5czJBG4+lKEbhiVX2nMtuvZkTzT9K7Wt1uknQ6fpQdi6g+R0qNVxlJqNp7liPEpcfI0Q4NwShXv1H5/GlzCMThyFJnMIGkyeUxvTbfW6rtJabTmWqIHmCNSeQpt4T4Bt7NIfuQHHU6+LVCCDoUiNVCBBOvSK09Km6vBmXqrPTsGO/hFnBuAri4czLAZRz5LPTKOXqa0Oy4Gt0ADKD/NOs+s1WxDi0bN+ATrAEkehoWzjjhWczitdRJMT7tANKbUIvQzAtXqLeScD4Q/d8C4e4pSVsoKinzzAbaEGRzpDxXsyu7NbbtgsOhtXeBCzCtNkj+aRpyo9/jCyoEkp03kkx5H306ArLaS0omU6qnnG+0UVWBid2narkmCMD4iNw3qhTTqSAtC0kKQdOu46HY0yJSZnMNBWbdoV0oNuqUpbFwwlK0OwQlU7AKAgzsU/lFKWCdsjiUxcNZ1D8TZyz6hX5VaLTSuPLN5SW3WDlCZDuXcJP4gOfnXXh0ISw33ZCGkToecbkk7mZNZ8920ueLJbieWdeg/8AEa0kY5xteXQIW7kQd0NjIn0MGSPfVBWMk/Gd1Nl4i7T7S3kIWHVj8LcKGnU7Cg/Z4w7il2rErr+Gyopt2gCEhQ3UBzgGJ5n0rDya9GdjTC2bBpLoIzSpIPJKjI+I1q/U4cy3xrjX2ZhTzYV4VAqSOhIk+Wpn3UUtLpD6Sy4Eh0ATqClYUJ5eRG/nV7HbdLjK0wnUHWJ16+dZbb8e90stXDbSVtmCtMyeY5eIevWl7Thvl5/x/eM1DK48x8dtEtDuygpSenPzBG3uqextk+ylapG8/wC+tQWHG9rcMSkyoGMoBJHuJ0EedCXLi5uHAbcBkDRZcQTm6RCh579RULaK2xnI/wBpY1F13YwYVuMLOfxr71MH20iQfIgUs4vw2snMw6W1bGfEkp5jyNNl3h1woJKXBoQTMiRz61WuHQNDA5Vc2A9/1g/S4BB/6iU886gJaAKnCoJAHOf7c6NDhe55qbB9T+lX8GwnNed/mGVCCnLH4id56xNNfupG4jdxDIxAxPM+M8bXD4KRDaTyG/xpbK5qOimA4E9duBDSfVRmAPM/lWm2FGTFEBY7VEFk1xNbXgXZRboSDcFTijGgOUfLenS24WtQnKhhtPllEH40q2tX8oz/AEjQ0Z/Ocf1nnfDXymcpgx8Qa0/s1x9RRkXyVA5wKodoHA4YJftxCRqtHIdSn9Kr9nFspTjiuUJ1586FYwtQle/5xL1o1VgVuj/Mzc23cw8R9AK65skhOvPU0Hw+60MzKa4WtwmZj9KDZZgZA5hkq5wTxL9/icAFaNvOvrPFsxgZcp3mpBctZSFQTGsxrVRt1lPsgAAxsKoxYHO+XCoVxsP9oauLNp9lbRAKVJIMeYrz/iFqph5bS/wqIB6wT+VbrhxbVmKAfiflWNdoywm+c3jwkz1I1PyFMBt4B4+kLoXNVjJz9ZTtlGIOsfSoX3SfCNCTlrq8+nMkpOhH9uXnUdu+O8Kz+HbzJq+JrC3zLt27lKcgyhMQATE8/PUzUicSSBEk6z7+XumJ8qCP3M86gK5qZB2kcwncvBSV+gj4gjzGld8BxApiDqKGKuISev8AcxVRu5yqCtPdVbE3CLFwDHzEHswCxz3qszdxodjVXC7sLSUzuNKmteG7x1QCGV681eEesnlSvpFjkCcbFUYY4lV94CR0qpc3hMUyP9nOIKMhDfmO8H+3zpdxPhu8YnvrdxKUnVeUqR6lSZEeZovoEdiD+9VnoiaX2X2UMB5RB7wmNNUgEiJ56gnlTletBaVIVqFCKyvgzj1lC1WzqsiUR3OkJIKQVD1zSRPIitSF0FIBR4piPfzrQQAIBMKxybS3zma4rad26UrER01McjpVEM6+BUnpP1FPXEmDl3xyMwBkdedZ8t6DvHl5jY6c6EwwZu6Z/VXjvzCrjkp1hJPIiQfSK0jhi8T3QQdCkCRB5+utI3DWEuup70KQ02omd5J21Gm+us0w2FuLVKlLX3iyYB20Hsga8utWQnOYnrdhUpnkfz+cwxxA0040428QptaYIO3vrybizKG33UNqzIStQSrqAdK1/tJ46aCF2ycylrACiIhCSdYP80eXOayvBcCcullLQ5wPUnQUcsAMmZIqZjheTBU19NPNt2b3B1WlaRHSP2KasB4OZRlBt1Z4hRIK9eflFRvBGRJNLKcNMcivRfBOLKNmxm3DSQfckUAv+CrTUIZA3kpJkH46eld7OzdYbyoUFBIhPWB160Ox8eIWujPkR2vcbKANJTzoBjHCzGIr73InvE6g+znPRUaRUFnfhxvxCJ3nTWrVtfhHhBgeRpRQTZuzxDMu1duOYOHBjjOVSLbOP5UKGhHWSD6VbteJVpKmkW7xcRopPdqEf6iMvzoqniBRzJjbQFXOjreMZWhMTG3nTIVAcwLO54PMzlXFV+t3ue4WmZgmPnHSjn2C8yGWDtyIM/GINN2HtIBLqWglSten+1XF3K+SR8aXt2twJwtIgrB7NTTQChCjqr1NWe/qDFsXcYQFFvNJgASamOKt/wDSPwA/2pda9xIB6hAcjOJ5h4SwX7U+EH2Rqr06e+t/wbDUMoCQkJAEAAR9N6zzgWySyylUeJQkmtGw2+CgAr3VS/UC23bngdTRo0xppB8nuHLdwbK9xrh1zKYNC33iK7W7veCFe0NqqXz7R3I9H83iFrqybumykwTEGedZ7b8LKsH1FJPdrj1Tvp5jWm+ydU2oHpuKO3zSXm4gUZD6ikjhvPzgXHpMAeV8H4RcZHMVzfXYSNTrUQWW5Qd+QrsGkkhShJI58qhvcvtOJI4PMCG4SpW5n1qRDpJAJ9JqtiT+RzMEgcqpu3ZAB5TWVwCRNQAkDEY2711PgRlA60jdqqAFNKKfGtBCljY5dh66mmW0cUVJE0tdqiFAMhU8yD++dO6Jstg5it3twRiJtu/KInUH5Go3roxE+vnQ9t4jnXBXWrid6ss97XULk13w3D3bhfdsoU4uJhPQczOgFGlcDYgIT9lWSsSIKSIHUhUD0NSFlX1IHZi867J02q1g2HOXTyGWhKlHeDCRzJjkKuYpwdesNl11hQQPaIg5f80Hbzpj7E7lIu3UH2lN+E6bBQn6j4VcLzzFLb/YSs1jhDga2s0JlCXHAZK1AEzHLTwjyppefSgiRE84j510bVpIpfxXvFXDYymIMHKSJPLoNNdelRc5rX2iZwO85Yw+3dieUHp+ddl3zZ0Os6REzStj60MNZy6UhsTH856QeU1FZlTgSp1KGsw8JIGYE7aAiOVK/eLM7R3OwuZR4y7J7O6StxhsNPqGhSopRmjSUwRHWAKzhWP4ngznc3Ke+aEBCiVRHLIv0nRQnSt+YuMohRnzpX7Qru3Vh92O8QCGHAJIPiyKgCec7RzrQB+MHzFfCe1Kye0WotKPJ0af+QkR6xVm2xTDAonvGFuZswPeJJHuBrzxXNSVBl1udRgGb/jPaZatz94HDyDfi+mgrNOK+0O4u/Cj7puZEE59OpB09BSZNcVwWQXMkW8TJJJJ3JMn3zW7dmCclqwk5W1FClqWUgzqcoVOwA5SKwm2TKgPOt3u71tKUfZ05UBIlIBAJ03ka1n/AGhca1XHxmr9lac3Fv0x8vrNNaY+7So5VKygnLsTzyydjy1qwbcAEoA11A+uopHwDi1alNIX4UA5FK6kjwjQaU04k+lKSpThbTpCk7yT6H6USu9Lk3ZxjuLarRW02bWHJ6xz5gZ3BU3TsQ6ypHiMaAzpBkag66+VLOJ8IYk3cD7O40pk/wDUG3UEp1rTWnVx4oPRQ0Ecp03qle3bqFFWQlsIJKgRoRyy8/WrBPTHJz84uikniZxeM3CVFm4QGlR4VtnMhQ/pJAIPkRz0qPEbZKUAnRcwmOvnTfijirgJAbc6yUQI6ydPhSvxDeN5UhCuXiBSQQQeh2NC1LKilgefE09HW1jhCOB38vrAH2pWcBSikxPSR/vT1wvh5fUFqnu0czsT086zfC2TfX2UaNIBUs9EAgQPMmBPr0p4auXHipLay0w2ciAmBMb/AD/OhCxiAuMmC1SBWOJpKWRyIrt3ArNEKeBIQ+5oes/WrjGIXyRIVnHRQH10ouGH5YjgfGNeIspWpI5JMmpSofzJ94T+tJGJ3ryyCpCkH+lQ3/fKgJxNz+f50s2pNJOUPMcqoFi8NBWEXmRKU7iIijzb+WCDoaULTn60w2Pse+kbR7jPSFABxG60f7xEcwNK4aeyGedD8C3Hvqze+0aKWOwP5iG0ByviFXbgKGZPvqTDcZCFQRIPyoTYc6qu+0Kq97Jh17kChGBRuoz8QsBaC4jcD40u2V2VpEnYUWc/gJ/yn86U8M3V6mmd+6zrsRQV4TvqWMXUFDzoNfO+HL1FE77c+6gt/uaQK+8x+o5UQlg1+FJSdlDQ0I7RrguBryJHyFcYPur1qHjr2WvU/SmNN/8AfEDqhhYhC3UpwIQCpSjCQNyTWhYF2YuL8Nwh1KjrnQU5EpiIVmE551gcqh7J/wD5Af5PzrfXK3VUEZmNdcwO0RFVcs2KEsMtoSUgBZSNyN/UmJmrSOLCR4QMu0T9aWeI/wCKv/uGqmHc/QUMuY9XpKyoJ5MfTjzLoLbo0IgjeQRtHMRSHxhwW5aPtXuGNiUmVtDQRHIE7HaBVm3/AOX6mtEv/wCCP8v5Vetie4pq6Fqxt8wBwRx2xfJCR926keNpW888v8wpxKgRrXmfA/8A5pv/AL6vpXovmaJEZFeWbS9VNpXE6q5AyNBy3qFdq04lOdKZQqQIESP3NXG+dCXd1etCFajxLliZW4ixlm3SVuOpQnzIn0A5n0rCePOMBeqCG0lLSSVeKMylbZjGwjYV27Vv+OV6D6Ck9O9FCjuUJ8TrX1fVZZ/hueqfqavKyuK5KT03rqKZuJvatP8A+Jn6GoJxLKMnEh4OwwO3TaVxBMmfL9z7q0W9xIty0haSlOkjWf70jYN7SaLprI1w3MMz1P2QgFZ/X+GMuEYgsK8CSoaFU9es0x43ialtpbSdFGFGRt5/vlSrw77TnqK6j+Kf+5+VKj2oR4MPYoe7d5WO3DfFZbli4UAU6JJ5jpRl/jNtITkIUCsBXKB1HWstxD+N7h9KJYh+H0/WrtqrK12gwf3Cm2wMw75+Uer/AIizh8KSoICfCCCJ13zDXWlPjPH2E24DafEETmgqg8hJ3M86t4z/AMOr3Uj8Vf8ACn0H/wCjUbmezaxzn/nMmnT1pUbF4xnjPHCyfgi7S1aOLUQFvu5f9A0+pXUuM8TuNrS0wER1J2HWBSthv8Jv1P1Ndbz+P/pH1rRrXBZvnMO3lhnzHOzx+5SSVNpUj+g+Lz3gHlRjDeM2irI5KDE+MQOU67CgWE+yP3yr629p6ilyIv6YJ4j53iH0bgpPTY1UPD7fT5mgfB38NX+Y/WnVO1GwDAZn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4" name="Picture 12" descr="http://www.megriffe.it/wp-content/uploads/2015/06/Sushi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84984"/>
            <a:ext cx="5937459" cy="3178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makizavelli.files.wordpress.com/2012/05/has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5138"/>
            <a:ext cx="3890766" cy="24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7031" y="1694418"/>
            <a:ext cx="23841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800" dirty="0"/>
              <a:t>はし</a:t>
            </a:r>
            <a:endParaRPr lang="en-GB" sz="8800" dirty="0"/>
          </a:p>
        </p:txBody>
      </p:sp>
      <p:sp>
        <p:nvSpPr>
          <p:cNvPr id="8" name="Rectangle 7"/>
          <p:cNvSpPr/>
          <p:nvPr/>
        </p:nvSpPr>
        <p:spPr>
          <a:xfrm>
            <a:off x="6516216" y="5017380"/>
            <a:ext cx="2523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800" dirty="0"/>
              <a:t>すし</a:t>
            </a:r>
            <a:endParaRPr lang="en-GB" sz="8800" dirty="0"/>
          </a:p>
        </p:txBody>
      </p:sp>
      <p:pic>
        <p:nvPicPr>
          <p:cNvPr id="3074" name="Picture 2" descr="http://1.bp.blogspot.com/-OC-JZ4GlW0I/UArSYl_znAI/AAAAAAAAHwE/yKQRHc_9IP0/s1600/nihonkanj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5" y="-4161"/>
            <a:ext cx="2209025" cy="220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90967" y="1689174"/>
            <a:ext cx="120793" cy="51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13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9038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ONIGIRI</a:t>
            </a:r>
          </a:p>
        </p:txBody>
      </p:sp>
      <p:pic>
        <p:nvPicPr>
          <p:cNvPr id="8" name="Picture 2" descr="http://media01.stockfood.com/wmpreviews/NTczNzYwMg==/004413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2"/>
          <a:stretch/>
        </p:blipFill>
        <p:spPr bwMode="auto">
          <a:xfrm>
            <a:off x="179512" y="323273"/>
            <a:ext cx="2203723" cy="2414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japandish.com/images/2010/konbini-onigi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98924"/>
            <a:ext cx="3168352" cy="2113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sakepuppets.files.wordpress.com/2010/06/2010-06-14_onigi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03" y="3429000"/>
            <a:ext cx="4438874" cy="3310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://japanese.reader.bz/images/h/35/940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57" y="1052736"/>
            <a:ext cx="3461251" cy="8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asteofjapan.ru/i/onigiri_model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51" y="320875"/>
            <a:ext cx="2381250" cy="2743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ntent5.videojug.com/68/68d01c64-8d42-223e-d1d4-ff0008cea25c/how-to-make-onigiri.WideProm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r="21312"/>
          <a:stretch/>
        </p:blipFill>
        <p:spPr bwMode="auto">
          <a:xfrm>
            <a:off x="840509" y="2317228"/>
            <a:ext cx="2540000" cy="2047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8" y="836712"/>
            <a:ext cx="3672408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69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360" y="1600200"/>
            <a:ext cx="6244572" cy="4384718"/>
          </a:xfrm>
        </p:spPr>
        <p:txBody>
          <a:bodyPr/>
          <a:lstStyle/>
          <a:p>
            <a:r>
              <a:rPr lang="en-GB" altLang="ja-JP" dirty="0"/>
              <a:t>Review</a:t>
            </a:r>
          </a:p>
          <a:p>
            <a:r>
              <a:rPr lang="en-GB" altLang="ja-JP" dirty="0"/>
              <a:t>Liking (and the opposite of liking)</a:t>
            </a:r>
          </a:p>
          <a:p>
            <a:r>
              <a:rPr lang="en-GB" dirty="0"/>
              <a:t>Questions</a:t>
            </a:r>
          </a:p>
          <a:p>
            <a:r>
              <a:rPr lang="en-GB" dirty="0"/>
              <a:t>Some foods</a:t>
            </a:r>
          </a:p>
          <a:p>
            <a:endParaRPr lang="en-GB" dirty="0"/>
          </a:p>
          <a:p>
            <a:r>
              <a:rPr lang="en-GB" dirty="0"/>
              <a:t>Conversation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441" y="3039744"/>
            <a:ext cx="3605494" cy="27081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02044" y="5917367"/>
            <a:ext cx="3202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ツナマヨネーズ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87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108" y="6021288"/>
            <a:ext cx="495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https://www.youtube.com/watch?v=Swpxz9J8P4o</a:t>
            </a:r>
            <a:r>
              <a:rPr lang="en-GB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TAKO YAKI</a:t>
            </a:r>
          </a:p>
        </p:txBody>
      </p:sp>
      <p:pic>
        <p:nvPicPr>
          <p:cNvPr id="2050" name="Picture 2" descr="https://pbs.twimg.com/profile_images/1116668260/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7"/>
          <a:stretch/>
        </p:blipFill>
        <p:spPr bwMode="auto">
          <a:xfrm>
            <a:off x="6765595" y="116633"/>
            <a:ext cx="230220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1052736"/>
            <a:ext cx="5688632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s://sg.sushiandsake.net/img/special/food/detail/takoyaki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3969439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2.staticflickr.com/8/7063/7069115569_fa9828188b_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"/>
          <a:stretch/>
        </p:blipFill>
        <p:spPr bwMode="auto">
          <a:xfrm>
            <a:off x="4695648" y="3052440"/>
            <a:ext cx="3980808" cy="253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http://japanese.reader.bz/images/h/87/7618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53521"/>
            <a:ext cx="4320480" cy="110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41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MOCHI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908720"/>
            <a:ext cx="3744416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https://landofthenotsomorningcalm.files.wordpress.com/2015/07/c360_2015-07-14-12-47-02-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65" y="287364"/>
            <a:ext cx="3336462" cy="1876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oohara.mt.tama.hosei.ac.jp/nk/jpegfiles/moc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69" y="2397978"/>
            <a:ext cx="2047410" cy="1637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data:image/jpeg;base64,/9j/4AAQSkZJRgABAQAAAQABAAD/2wCEAAkGBxQSEhUUExQUFhUUFBUUFBQUFBQWFxUUFRQWFxUVFBQYHCggGBolHBQUITEhJSkrLi4uFx8zODMsNygtLisBCgoKDg0OGhAQGywkHyQsLCwsLCwsLSwvLCwsLCwsLCwsLCwwLCwsLCwsLCwsLCwsLCwsLCwsLCwsLCwsLCwsLP/AABEIALcBEwMBIgACEQEDEQH/xAAcAAABBQEBAQAAAAAAAAAAAAAGAAIDBAUHAQj/xABSEAABAwIDBAMJCA0LBQEAAAABAAIRAwQFITEGEkFRYXGRBxMiMoGhscHRFEJSVJS00vAVFjM1U3J0kpOis+HxIzRDRGJzgoOjstMXJCVjhML/xAAZAQADAQEBAAAAAAAAAAAAAAACAwQBAAX/xAAvEQACAgEDBAADCAIDAAAAAAAAAQIRAxIhMQQTQVEiYZEUMoGhsdHh8HHxI2LB/9oADAMBAAIRAxEAPwA02P2WsX4fZvfZWjnOtLdznOt6LnOc6iwlznFskkkmVrt2Qw/4jZ/JaH0VHsW//wAdZfkdt+wYtug5Be4VbGX9p+H/ABCz+S0Popfafh/xCz+S0PorbSRgmJ9p+H/ELP5LQ+il9p+H/ELP5LQ+ittNLwuOMb7T8P8AiFn8lofRS+0/D/iNn8lofRWq6uEqdUFZZxlfafh/xCz+S0Popfafh/xCz+S0PorbTXOhacYj9kMPj+Y2fyWh9FDmL4BZMBiztB1W1D6KNq1XJA+1V1EpU03wEmCFxh9rOVtb+ShS+ioHYfbfF6H6Gl9FR1a+ahdcJDjIenEe7D7f8BQ/Q0/oqP3Db/gKH6Kn7FBUuk1tZCoNs1tJFgYdQn7hR/RU/YvXYZQ/AUf0VP2JrKisgyrI49iWUiBmG0PwFH9FT9i3dnsMtC+HW1s4H4VCkfS1Y71PZXBa4HkslHagU9zptvsxh5H8xs/k1D6Kn+1PD/iNn8lofRWdg2J7zRmtcXqmWpFFJld+y2Hj+o2fyWh9FZtzs/YA5WVmP/mofRWjc36wbq8kp+GDk9xWaSgti1T2fsZ/mdn8mofQVwbL2J/qVn8lofRVWzdK2KVbJVzwVwSwz29yg/ZixH9Ss/k1D6Ko3WAWQH8ys/k1D6K2bi5ACF8cxXdac1NODK4TQI4/bWweQ23tx+LQpD0NWC+zo/gqX6NnsUWJ4gXPJVU3izSzWyz7lpfgqX6NnsTatnSjKlT/ADGexR06sq5RpErEtwlByWxQ+x7PwbPzG+xaFjhlLjSpnrps9iuMoLTtLAlNiKnjaOZ7V0msuqjWtDWgMgNAAE02EwB0krxWNuae7e1RyFL9ixJa+TFwfQ2y19u2Fn+SW37Biv2eMjf1yQNZYnu2NqBr7ltx1fyLFj/Zgh2RhCEdwZWTzWXLMK2sqM1MjktqrtkSPBa0Hnr2BFQIX3+Iim2T1DrQvd7QEaFDd7jrnGXunrPoVI3rX6FBKVbD8eLVuw7sb/fEkq8y7g6oPwm5yidFpd9JRRVgTjWwXUryU6pVyQxQvCNV5e42GiJR6RV0a19eAA5rmm1OIbzoBV/FcekGChC5ql5JKHSbYg4lMeFLSbkm1VzxmqZSrL2k5eVSkwrIwpmuVot01ZYSoKCuMCp0CmzyZVijTVao6Cr1mJS3Dc1M2MKqlvUtkXmSy7SmrppGFrhENWVbm+MqBlWTKVzS4qu05osaUeBOZNo3LOstA3GSxbUq645KyPB5suSG9vjBQZjVcumSiO+0KEsW4peSCH4psFb45qpQO85T3jc0sNoy5QS23PRh8TSNywtVt29oobGkt22pKGeaj28WJJFWhYyUQWVpkmWlHNEFnaqjBLUiXrIKJ8/d0tkYlXHRR/YU0lY7rLYxW4HRQ+bUl4nPk843RiMW1AcqFIdlNqxn3JlMtnTTp9FNg/VCT2oTC1RxMtUjsXdwWW5Rh0Fcwo8my27LtStOxeShunURDgrphKS3PQU0ohLYSMwtuhej3yyrduS9qPVUSTK7Ll9iobpmhu4u31DMFbLbaRLlYo0GjgmSkuEKhhct2CFd54iFVNQIzvsOa8HJAuKUTSfB04Jd7mzxOKsv0qibVWfQrqwaib4Jr3IqoXlMJVHJ9uUoYi1bqy1yZRapSExSOaIqz1pYK7eMLEuXwtLZup4SHzZqD2zoAAK4QIWfQq5KyKiKw0VMQtxEhYlNuaILh0hZdOl4SDVuZNbE9uxWX6Kahb5KZ9DJURykEsRg3oyKFcTbqi/EmQChDEHarZz2MhCmDF1SzXlk2HKzcDNR0xmoZ7no4tmgmsjIC2rZyF7KtC2aFyvOnibZ7+KSaCSxfmieydIQNh954SL8PqZK3pYUiLrzg/de++1z1UPm1JJed1w/+Wueqh82pJJr5PMQrUfydP8Au2f7QnOXlD7lT/u2f7QvJQs4ieFGQpnJpauOI2uRBgtWCEPwtPD3QuoZ3HQd0quWSs29OczoFj4dWmAtoOygaIk/B0YuT3HucvO+KOo9VjUTtkipKy82qhnbO3G5vcs1s06yyNsKv8kepTuXxoLJH/jYIUaqtiqsuk9WmVE9yPKosOerFAqhKvWbC4wBKXqDSNKi9SOctCwwKq4TCfd4PUYM2+ULt0EtwfqUy90LYwa33HAry0tFo06UJkNxOR0EVDMJ7nQsahcOan3OJGNEbSOjNlu6ud0ZqOxqSZQvd3zicytXBruckiQ4LqRU0KK20U5clPLQxYL5MTF25FAmIO8IroeJAFpXOMVEPK1ZdWwueHRuZdbVNaEnySkGldYcCxSfCvUrhZgKe2quSRdjyUb1hcZo6wW5kCVzDD7jwl0DZ6rLU+FJbC+qnqOS91kzitx1UPm1JeJndT++lx1Ufm9Jepb5Ih1F/wDJU/7tn+0Jgcvbeke9s/EZ/tCjcIQ2YSgp4CrtcrDSuNGliuWYVdaODWpe/oXGrdhDhFHiVrGqAoxa7rYCoVyQiSrcuhBVRYrV1XdWVY1Ex1yxvjOAQSmN+GH3madFDm11zveCFssv2bshwPDVDOMUH75Lhlz1HashF6rZL1HUQlHTFmPTarVGkn21vK3sPs2sG+8EhujQPGPXwHSnPgisy6OHuMZR7EdbKss6LZquIdyLSZ6BCC7u/c8mPfagcBwA6FVIPM5dJSI59MnsZPc+hLA2zwAypTJOjQ5s9ivVMJY4aSvnMX1SIDju8SYVunjL2N8F50gGPRCd3r33A2Xg7Nf7KMmWiD0IfvcEdT6QgfCtuLul/SvcOTnEjsdIW+zumktAq0wSdSQPUQPMuWWLNZYNJUcReAEyvtZb1OJaeljo9az7iu2ppVZ5TCK2+DU4ryUq7pKnwy53XheVLB44tdlPguByPQk2wqgz3t+XQT6EupVwN1RvkPbS8kBWHXKHcNqkgAyOvJaKhldnqQUWiS4fvZIZxPD5eiZmirCjJQwbTszLFNUDlLA95W/teaEUW9qpatsm9xie0gFvMIA4LAvbPd0XR762yQlilvqijOzHCgatnQ5dB2UqEkBAPeocuo9z6wkbxTk6EZDkXdXbGKXA6KHzakkp+7K2MYuh/cfNqKSMUauG2M0KR50qZ/UCpYhYEIrwSh/2tA/+ij+zao761BBSU9wnEAArVNe3dDdeQpqFo86MceppTluBZ7SpSYRxs9hwY2TqsrAMDqOcC6m4dYhGrLB4EBpWxg2+BsHFbtlC4esyu2VtVMIqk+KqOMYe+hRfVfADR/AI5Rn6KseXGlyDd9eimS1ub/MOkrBrGdTxkzzUzHSDzOqjDBwMiexRSVuyLJNzlbIGsMzp9eSI8LvqJaGuaQSIkZtPIkRqsSq+JmNI6z7FXFQEQJgajn/BOw5ZY3fj/Fk+XGpBO20pnwmFoHLeBB5xxHUltBUqNa2nSaSA2HENJku106EOFgEerzSfIn0r2pT+5uewjiwluvKOOqyedTWmqR0U1vyPtbeADx5JlYw4nXmOSlrYjcVQA474EwXtYSDxG84SNM+ZHFROuH674YZ96QyCOIDNChTgny/p/IWpvlFU1ZBHr869ZXhvOFoUr6sQIqvdugkFxgAcfCOZ10leW980k71FjulzS90nUAl+WYiQJga8UbcH5BTfoplpycMuhJ8eWFfF5R0dSnPIte8RPwRofKT7avfaJ0bUGXw2Pz691soHT4aC/ArmnvRnnkP4K8KDG5+FIzOQHLMzwVW8rUaRlhcCc4eGl09Q0GmvSne6hUAM7xPjDTTITy4ZoZQceDHueVK7t7eaS3PKCZPlU9S8qtEirUz/APY/XtVak1zn+gcP4KUuIaZPEz5OHSNUSU2Y6RI7GKwEd+qz+OeOs5qRmPXLR92eR0kOz6yFVZRBz4akDr0ATmMNR2QyEZCY6BCW3KPLDju6RpHay5Y0eI7o3SSekmdFPg/dAc2rFzSAZlnTDt5vTukneHlnr0VqwwRoAL5nlwjWFlbV4S1rJaA3venMlxEtnl0JcsitKS5LscWo2pO19DsFjUbUY17CHNc0Oa4aFpEgjyKxUYuU9zTajvLvctV0McZpOOjHnVk8AdR0zzXSqt4EElTorxSWSNkV4wQhXFqCILq8BWPemQtizZIE320uXX9h7fdpN6lz6zs95y6Zsw4BgHJUp7EGVbnz73afvzdf5HzaivF73afvzdf5HzaivE8Qdb2U2f37K1cTk62oHtosK2mbL0uInrzU2xv3vsvyO2/YMWwnRjFeCaU5N8mPS2atx7xvYFcp4XSbowdiuJJupi6REy2aNGhPFMck5JZbOPN0clzzuw4k5lGnQa3Kq6XO/EIMfXkuiof2y2dbe0d3eDHsO9TfyPEHoKym1RqdOzhDangkTn9c17RqT0TxPPgljQ7zWdTcACyWGM2k6yDyWcbkl2vg5RyyUelJ7lW5ervMnogzwj3seVelmTHdLvCBGoIhpnjJB8vQsureOk9UZgaTMLylX6YB4/X0rqXg42N+QYOYkdusehRmciDGZ49sRpnKr9+bGURln1fX68fWvbHDs5dPNDTW6MaLpeBMEnlqST0Dh+9N72MpmTGXE+XgoadQDe1zGQHHPL2+QJj7uMichw6ePTw8yToaMSJ6tcRGcdEZj1cearufP9kaZdXHzKBlYDX1DtU7qkgODSQIB4Rw0CNQa4NokdpmSDH1yHUqV3cOaBE8fCnn70Dhz8qtPfvQ0THTw7NFo07Fpc1pAdDYdOhGfrKW8ig9yjHg1q2CZfOpkp9E69PTr0Ihvdl85YcjoOIPVxHUsC7tXUnlrhBEHrB0I6PYnQyRnwDLG48l/DrtrCNQDrH16wrlxchw6DJOkErIpQcpjiP3JEHKSSAeZjr6f3KhSajQhxTdm5SuJIZEmfBAy14E8IJRfhuFta0DjxMRJy9XoCD9k6G9V3j7xpAOsuMgeaV0Wz0O8OUKDqOqip6CjFgenUjxrA0DUgSfIBJ9CGdom79B2vhAO06N4dqNrSgCZIn0fWFFjmGMNIwI3WANJIggOMNIHLeiepRzjkSWXwVY5QfweTijQePFdF2Nx01KZpVDL6YyJObmaZ9IyHYgzFrIsed2YByHLqT9m7xtO4pPqEhgeBUP9g5Gejj5FcqyJE8ZSwys6a6rJXrjIRHW2Tac2OMHMZzkq/2vOZw3kx9LOIxdbCRnYfSgIhwe53CqNO23ci2E/cjRZTT3Bk00cW7sT5xe5PMUPm1FJV+6i6cTr9VH5vSST1wTs+htjPvfZfkdt+wYthY+xp/8fZfkdt+wYodsMf8AclsarAHOdlT+DJ0cTy4xxVF0rZJLkZtVtXTs2xlUrGN2iHQc+Lj70a9aw6fdIAjftz0llQO3TycCBC5TUe57iXvc57zvOcSfCJzJJCkY3xS0kCHeFrIGZP4ueuaXHK3ulsc4VyzqF9t6CJYdwTpEknkqVbukOOTGeFpGWZ5knQLmVa6cXSMjzGUqIXTp59PWp5Sk23qf9/D/ANHx4SpHQH90O7fLWd6bnuzBntmFiX20ty/eBqAEeMA5/OOodQWGG1G5xuyPGMA9XMdQzXoa4jic9SSDMTAAzJyHYmSe1SAVp2meVm99b4WusyZMakGNOtUH4aB4rnA9MEdQjj0FaFsDu6kDmScyTEN58JU9N4Iyh0dDyCdARn9ZSVUVSClOTe7B44e8nPtIPs6U11m5o16NDn1Lca4wfBmT4x6OA4evNJzSR4IZlyku0+vQi17m6mDjmEcR5/YntqOHZEreZTbGbZI1yB8mShqWYJyYM9MtJyByz8nmRWbrMllxGcAkepSsG9mT6Jg5jLktL7DgDwgZ5e+n+zPrWbXsy1x3CSJ1gjjlkdVpqkmeOPanUdfCJAgzGuQJA8py8qh3jxXraknXiuaCNak0NA5rVtyN4HmIE+Q+pZTKg14KW2reF0DQcl5s1e56EHSCyyad9vIROUaDLzwtDHNnqdywZNa9uYOkt1LT5jPCOkqvgj2vhpA7SOrz+hE1ARPYNeHSUeKdK1wJyq2cc2iwR1tULeBzYeDmnQzpOiyRVOnBdnxvC6dRnhDwXEgtjxXRmWnhnBjpHIrm2J7M1GSW+EJTodZCbrhinhkkT7OXTWDLWZic89JKOsLuw7Kf3Lltm403kOy/iEX4XcjemZEcOfD1qHrMVT1rzuXdM1KGlh/WMCBl61E6p4JaYLTwOY0Vayr74jiFM7JdPK8ivgQsfbdGVc7NtefAOefgv0jkHc+tCOPbMmjLi0hp5QQulUynVWh7S1wB61mNaeGdkerkk7l20Hum0FJxPfbcBjp98z3jvzYB6QUVVr0MMHXkuYbE03WN3cUy3KqwOpO6A4yJ6N4diNW1s95xkr0p9dUUl97z6X8kEem3d8eDbY8POYyTa2HMPQqVnf8AACSVo7hd4x8gVeKfchfIqacJej5s7rFLdxW4aDMd5z/+ekkpO7AIxe56qHzakkhY9O0d62Oqf9hZ/klt+wYg/us2Tm02VGk96754TRMBzufCJzHTvfCRbsjTBw+z/JLb9gxW8Twxtei+i+HMqNLSDlrxkaEKnQpRokbpnBRRzzPWOjgq92QBLSd1o3QBrzGg+sI3q9zi8YMn0qsCJksMdUFZF3sZeN8ag45atLTnx4/WEt4peAtau2Clvbud4ojXUxpmZ86t0aW4ZO6TBg7xiCDJz1zy07Veq4TWpth1GqImD3t3p8qpsbukEmDnwAjeyE+SUl4Whmu+D24IBDZHEuJM6CY6YyHkyTbtxhozkgRJ6z+/z9baVucp1BM6GCddNfFmOlNfUBbvZndkzpk4xKHTYS4LDszEZkbriY6z6exOpOgRAn4RkkNiIaNAenXOE2nAIMjxAQDzJPPoA8yqvdBdmRpOfly6ZlDppmVexNAJjd6s8vL0rSt7WnGkluvDLoWVSqwCZA11HmVi1uyDBcYOXVy8i2GNXYM0zSMNndADpG6IB1y15x6VSe7ddDtdRBMZcZjpVymJcN0knQECe0rUt8DNR01BAGg4+U+pPnKKX+gIRbZkWb3VDDQ473HXdnUyVKaT6RFN0AHKYkacQjW0w9rQIHVCtOtszLWkEQd4SplnlH7rKY4oN7nM7rAHPcd0t8jdekclTdsxUE558NYldabZANIb4PLdAgdqbSssvD3Sc8wOCQp5nLf9Nv3HacaW38nGbi2rUxBZAg5wTIPHe0T8PpFxHhDyZkeRdafgoPixJyiAJ6+aBMfws0XGrTbpO+0CP8QHPmEE8t1FqmxsNt+UaFjbObBbUEASJbE9GR5gItw293gCePpQhhNyHtHFbGGV915HCQPKdPYvO7k8cvRXKMZxCV9eGmYzaRBzBOgPQQSFC7DmvA3C0B0+CTJjhvcAdW9IAUNWrAj4Ujqy49GSio1AMhMmeOs5T0fwWNy13LdfQCKWnYD9udnHNaXhpD25lsat5tjXLNA9pevpmWldxADxD/8AAfG3eGhPGSVyLbTD20LyoxhBad14gEAbwzEHpB7V6HSSbWiW6Jsuz1R2YVbN4sXbpJ7OfSjJjwRK43hGId7IB0nVdCwTFN6ASIgEc5U+XG8M/kylNZsd+UErDGSla8KEOBEqeyaCZPijzpuKEpz0xJZyUY6mY+O3+5Up7rC5+9I4Q0iIHXkiDB7KtUANQBgPvdSrdKi1794U5MeNunTrWzRpO5L1IdDFNuUrXrj6+SSfVNpKKr5/se2tu1gyHlU8pCmU9rFUlGKpEu73Z8092D773P8AkfNqS9Xvdi++91/kfNqKSmfJZHhHZ9kMZpiytGuJBFrbjTlRYEQU7+m7R47VynBcRIt7doZkLejLiSBPem5DLM6KKtjhLjuuEN8bdY4meU6fwKdFz8oRKMPZ2JrwdCO1PXCam0dbfIbUcNwEnw4Djyj1dCfR24vaVTdLt4RJBbJ8hB08iZa8gafR3MtB1AUFWxpu8am09YC5lh3dMkgPO6TzaY7US2W2IeJG64c2kFcppcMztv0bVfZi0fk6hTP+EexUauwtkRHeQByGXoUlPadvFqsM2jp8ZC3W/ZmlmNW7mtm7QPb1Pdw8qqVO5bb5xUqCekHQRxCKW49RPvlM3GaJ9+Fn4L8jfiXsA63cmYRArO7G+xVavcmdwr9rf3rpQxOl8Mdqkbe0zo4dq7T/ANTtUvYEYZsG+i0DfBMZmNfOtWns9UaAJGSJRcN+EO1e99bzHalvDGq0/qb3JXdg8/B6kZAKM4PV5DtRN3wcwvd8cwlvpoPlMNZ5IGW4VVHALwYXW3vFEdf7kT745hLfHMLF00F7+pv2iXyBb7EVjwA5a+xUr/ZyrVnegzEnjI49eiNt8cwvO+DmEqXQYpc39Q11c1xRyBnc4u21XOY6mGE+CJcIHYtvD9irlpl7m5wdTqNPV2LonfW8x2ppuG/CHamy6PDLmP6mLrMq4YHXeyVWoAC8CDIInWCPWvcP2OqUzJqNI4Dd0POZzKLTes+EO1RuxOkNXt7V32LFd6P1/c77Zl06b2/wjHqbMb0+HukmZaBMzM59Pbx5rAxLuV0riqatSvVJMZDdyA4eKjB+PW41qN7Qq1Tay2Hvx5EcMOOHCS/vzBeXLL39Aao9yOyHjGs7rqEeiFr2Xc/sqXi03eV7z6Sn1dt7cabx8hWZdd0ug3INcSilOHmvyNhDO/u3+YVUcFoNECm3y5q5Tt2t0a0dQC5xd91GGy2lPRn5+AQ/d91O7d4jaTB1Fx9IQLNjXD+gf2XNJ/Evqztaa6oBqQOsr5/u9ub+prXLfxGtHqKyLjEq1Tx61R3W90dkwgfUR8DY9BN8tf36H0Jf7S2lH7pXpt6N4E9gzQ7f90+0ZlTbUqnobujtdC4qApmJUuol4RTDoMa+82yjt7i3uu/rV93c3+9+DMxu0mM1/wAMpLMxn7s7/D/savUabatk80lJpcWHGBW80KJAovO7vFp8cAMiC4b0DMHMDgosOpgsJPfRvP8AGZvFsAb0ENmTrq3jqtnD8Ke+0o+DSM29Lcc5sEbzGnxt4mRzgdQVq1wbvbGgvzG8fBL4kzoN4DjyXpNwUd2ealJy2QK0SC+od6mZ8Ed8IG8HOgOAA6AdOxRih/K1IBaGtP3MtgZDnEjI5AIstsKp0mwN45h0l3EDk0BNFuxpJaxonUwJPlOannmhvQ6OKW1gk6zc6sRG8A0CSyREDg3Kc00YRU32ua3dhoz3i0g55Z5jhoEW1HTkoxbvd4rXHyetTud8IcoVyzItql3Tj+XMcnRUnyuEhalPHKrfG3HdQLfWVM3BqruAHWfZKd9r/wAOp5Gj1n2IKkH8Ixu0g4sd5CD7FNTxum/IB35p9SZ9jKLOBJ/tGfMFUv78MECB0CJ/csaZqp8F64vgBKzKuMEeKXdYMBYb7gvOenL281YY3JJlka4LsfTqrZoDaCoPfP8AzirFDaWof6R48pWQaYVd4jyLFln7GTwQrgL6eO1fwju1TNxyr+Ed2oJGJMHHsBXhxlvDe83tTlOXsgeNeg6+zdX8K7tXn2arfhXdqBHY5yafK6PUVE7HH8AB1kn2LdcvbM7XyOgfZet+Ed2ppxSr+Ed2rnpxmqeIHUD6yoziVY/0jvJA9CzXL2ze0dDOIVD/AEjvzio3Xj+L3fnFc8ddPOr3/nO9qYXE6knrJWan7CWIPql8Bq/td+9VKuLUhrUb5DPoQYGKRlNC2HHEEzsZp8CT1NI9MKKpipPit7T6gsVgUrM0DbKY4Yos1blztSeoZBQBqeAvYQaR8WlwOpFNvrPdAeB4Lsup2v16k9q0asOtnzwLCOveA9BKGqYUt4mAGp26pmUyTABJOQAEknoCJMM2Cvq8EUHMaffVSKY/NPheZMtIleSuQWATgZXVsG7krRndVS7+xRyHle4T2AdaI6Hc/sWaUJ/GfUPrQSyJGLMj5nxj7s7/AA/7QkiDurWjKWKXFOm1rGNFGGtEATb0iYHWSUlZB3FEM3cmwnwra+0Zb0WOrQ5lGkxw73VMObTaCJDI1BT37YWh/pv9Or9BeJIgKGs2oszrcAf5dc//AIU7NpMO43IP+VX9TEkkSaXgxxvyXKO1mGj+sNHVRr/8ae7bfDxpXnrpV/oJJI+6/SB7a9kD9trI/wBYH6Kt9BVau2Nnwrf6dXzeCvEkDk2EopGDim2DDlRMD4ZDpPVlksT7LNJ8J/X4J9i8SS3GxsZ6eEiVmJ0h779V3sVhuMUfh/qv9i9SQ9pDl1c14R6cZo/D/Vf7FBXxalumHSeGTvYkks7UTn1U34Rme6mc/MfYl7pZz8x9iSSPQhXdZ57pbz8x9iXulvPzH2JJLtKO7jF7pbz8x9i9F0zn5j7Ekl2hHd1nvupnPzH2KRt3T+F5nexJJZoRvdY/3bT+F5nexPF/S+F5nexJJZ20Es8l4Q77IUvhfqu9icMRpD3/AOq72JJLu2jftM/kPGKUvh/qu9i9+ylL4f6rvYkku7aO+0z+RLSxOiTnVA6S2pl2NRFh9zhzwG18QFKmMy1lvcuqPI0JPe91oHLP0QklnZidLqZtUGuzO1Gz9jnTud6pxq1Le4L+psUoaOrXjKIP+q+EfG/9C5/40kl3ZiI1Nnn/AFWwj43/AKFz/wAa8PdVwj43/oXP/Gkku7MTrZwfum4rRu8SuK9u/fpP71uP3XNndoU2O8FwBHhNIzHBJJJMSpUY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data:image/jpeg;base64,/9j/4AAQSkZJRgABAQAAAQABAAD/2wCEAAkGBxQSEhUUExQUFhUUFBUUFBQUFBQWFxUUFRQWFxUVFBQYHCggGBolHBQUITEhJSkrLi4uFx8zODMsNygtLisBCgoKDg0OGhAQGywkHyQsLCwsLCwsLSwvLCwsLCwsLCwsLCwwLCwsLCwsLCwsLCwsLCwsLCwsLCwsLCwsLCwsLP/AABEIALcBEwMBIgACEQEDEQH/xAAcAAABBQEBAQAAAAAAAAAAAAAGAAIDBAUHAQj/xABSEAABAwIDBAMJCA0LBQEAAAABAAIRAwQFITEGEkFRYXGRBxMiMoGhscHRFEJSVJS00vAVFjM1U3J0kpOis+HxIzRDRGJzgoOjstMXJCVjhML/xAAZAQADAQEBAAAAAAAAAAAAAAACAwQBAAX/xAAvEQACAgEDBAADCAIDAAAAAAAAAQIRAxIhMQQTQVEiYZEUMoGhsdHh8HHxI2LB/9oADAMBAAIRAxEAPwA02P2WsX4fZvfZWjnOtLdznOt6LnOc6iwlznFskkkmVrt2Qw/4jZ/JaH0VHsW//wAdZfkdt+wYtug5Be4VbGX9p+H/ABCz+S0Popfafh/xCz+S0PorbSRgmJ9p+H/ELP5LQ+il9p+H/ELP5LQ+ittNLwuOMb7T8P8AiFn8lofRS+0/D/iNn8lofRWq6uEqdUFZZxlfafh/xCz+S0Popfafh/xCz+S0PorbTXOhacYj9kMPj+Y2fyWh9FDmL4BZMBiztB1W1D6KNq1XJA+1V1EpU03wEmCFxh9rOVtb+ShS+ioHYfbfF6H6Gl9FR1a+ahdcJDjIenEe7D7f8BQ/Q0/oqP3Db/gKH6Kn7FBUuk1tZCoNs1tJFgYdQn7hR/RU/YvXYZQ/AUf0VP2JrKisgyrI49iWUiBmG0PwFH9FT9i3dnsMtC+HW1s4H4VCkfS1Y71PZXBa4HkslHagU9zptvsxh5H8xs/k1D6Kn+1PD/iNn8lofRWdg2J7zRmtcXqmWpFFJld+y2Hj+o2fyWh9FZtzs/YA5WVmP/mofRWjc36wbq8kp+GDk9xWaSgti1T2fsZ/mdn8mofQVwbL2J/qVn8lofRVWzdK2KVbJVzwVwSwz29yg/ZixH9Ss/k1D6Ko3WAWQH8ys/k1D6K2bi5ACF8cxXdac1NODK4TQI4/bWweQ23tx+LQpD0NWC+zo/gqX6NnsUWJ4gXPJVU3izSzWyz7lpfgqX6NnsTatnSjKlT/ADGexR06sq5RpErEtwlByWxQ+x7PwbPzG+xaFjhlLjSpnrps9iuMoLTtLAlNiKnjaOZ7V0msuqjWtDWgMgNAAE02EwB0krxWNuae7e1RyFL9ixJa+TFwfQ2y19u2Fn+SW37Biv2eMjf1yQNZYnu2NqBr7ltx1fyLFj/Zgh2RhCEdwZWTzWXLMK2sqM1MjktqrtkSPBa0Hnr2BFQIX3+Iim2T1DrQvd7QEaFDd7jrnGXunrPoVI3rX6FBKVbD8eLVuw7sb/fEkq8y7g6oPwm5yidFpd9JRRVgTjWwXUryU6pVyQxQvCNV5e42GiJR6RV0a19eAA5rmm1OIbzoBV/FcekGChC5ql5JKHSbYg4lMeFLSbkm1VzxmqZSrL2k5eVSkwrIwpmuVot01ZYSoKCuMCp0CmzyZVijTVao6Cr1mJS3Dc1M2MKqlvUtkXmSy7SmrppGFrhENWVbm+MqBlWTKVzS4qu05osaUeBOZNo3LOstA3GSxbUq645KyPB5suSG9vjBQZjVcumSiO+0KEsW4peSCH4psFb45qpQO85T3jc0sNoy5QS23PRh8TSNywtVt29oobGkt22pKGeaj28WJJFWhYyUQWVpkmWlHNEFnaqjBLUiXrIKJ8/d0tkYlXHRR/YU0lY7rLYxW4HRQ+bUl4nPk843RiMW1AcqFIdlNqxn3JlMtnTTp9FNg/VCT2oTC1RxMtUjsXdwWW5Rh0Fcwo8my27LtStOxeShunURDgrphKS3PQU0ohLYSMwtuhej3yyrduS9qPVUSTK7Ll9iobpmhu4u31DMFbLbaRLlYo0GjgmSkuEKhhct2CFd54iFVNQIzvsOa8HJAuKUTSfB04Jd7mzxOKsv0qibVWfQrqwaib4Jr3IqoXlMJVHJ9uUoYi1bqy1yZRapSExSOaIqz1pYK7eMLEuXwtLZup4SHzZqD2zoAAK4QIWfQq5KyKiKw0VMQtxEhYlNuaILh0hZdOl4SDVuZNbE9uxWX6Kahb5KZ9DJURykEsRg3oyKFcTbqi/EmQChDEHarZz2MhCmDF1SzXlk2HKzcDNR0xmoZ7no4tmgmsjIC2rZyF7KtC2aFyvOnibZ7+KSaCSxfmieydIQNh954SL8PqZK3pYUiLrzg/de++1z1UPm1JJed1w/+Wueqh82pJJr5PMQrUfydP8Au2f7QnOXlD7lT/u2f7QvJQs4ieFGQpnJpauOI2uRBgtWCEPwtPD3QuoZ3HQd0quWSs29OczoFj4dWmAtoOygaIk/B0YuT3HucvO+KOo9VjUTtkipKy82qhnbO3G5vcs1s06yyNsKv8kepTuXxoLJH/jYIUaqtiqsuk9WmVE9yPKosOerFAqhKvWbC4wBKXqDSNKi9SOctCwwKq4TCfd4PUYM2+ULt0EtwfqUy90LYwa33HAry0tFo06UJkNxOR0EVDMJ7nQsahcOan3OJGNEbSOjNlu6ud0ZqOxqSZQvd3zicytXBruckiQ4LqRU0KK20U5clPLQxYL5MTF25FAmIO8IroeJAFpXOMVEPK1ZdWwueHRuZdbVNaEnySkGldYcCxSfCvUrhZgKe2quSRdjyUb1hcZo6wW5kCVzDD7jwl0DZ6rLU+FJbC+qnqOS91kzitx1UPm1JeJndT++lx1Ufm9Jepb5Ih1F/wDJU/7tn+0Jgcvbeke9s/EZ/tCjcIQ2YSgp4CrtcrDSuNGliuWYVdaODWpe/oXGrdhDhFHiVrGqAoxa7rYCoVyQiSrcuhBVRYrV1XdWVY1Ex1yxvjOAQSmN+GH3madFDm11zveCFssv2bshwPDVDOMUH75Lhlz1HashF6rZL1HUQlHTFmPTarVGkn21vK3sPs2sG+8EhujQPGPXwHSnPgisy6OHuMZR7EdbKss6LZquIdyLSZ6BCC7u/c8mPfagcBwA6FVIPM5dJSI59MnsZPc+hLA2zwAypTJOjQ5s9ivVMJY4aSvnMX1SIDju8SYVunjL2N8F50gGPRCd3r33A2Xg7Nf7KMmWiD0IfvcEdT6QgfCtuLul/SvcOTnEjsdIW+zumktAq0wSdSQPUQPMuWWLNZYNJUcReAEyvtZb1OJaeljo9az7iu2ppVZ5TCK2+DU4ryUq7pKnwy53XheVLB44tdlPguByPQk2wqgz3t+XQT6EupVwN1RvkPbS8kBWHXKHcNqkgAyOvJaKhldnqQUWiS4fvZIZxPD5eiZmirCjJQwbTszLFNUDlLA95W/teaEUW9qpatsm9xie0gFvMIA4LAvbPd0XR762yQlilvqijOzHCgatnQ5dB2UqEkBAPeocuo9z6wkbxTk6EZDkXdXbGKXA6KHzakkp+7K2MYuh/cfNqKSMUauG2M0KR50qZ/UCpYhYEIrwSh/2tA/+ij+zao761BBSU9wnEAArVNe3dDdeQpqFo86MceppTluBZ7SpSYRxs9hwY2TqsrAMDqOcC6m4dYhGrLB4EBpWxg2+BsHFbtlC4esyu2VtVMIqk+KqOMYe+hRfVfADR/AI5Rn6KseXGlyDd9eimS1ub/MOkrBrGdTxkzzUzHSDzOqjDBwMiexRSVuyLJNzlbIGsMzp9eSI8LvqJaGuaQSIkZtPIkRqsSq+JmNI6z7FXFQEQJgajn/BOw5ZY3fj/Fk+XGpBO20pnwmFoHLeBB5xxHUltBUqNa2nSaSA2HENJku106EOFgEerzSfIn0r2pT+5uewjiwluvKOOqyedTWmqR0U1vyPtbeADx5JlYw4nXmOSlrYjcVQA474EwXtYSDxG84SNM+ZHFROuH674YZ96QyCOIDNChTgny/p/IWpvlFU1ZBHr869ZXhvOFoUr6sQIqvdugkFxgAcfCOZ10leW980k71FjulzS90nUAl+WYiQJga8UbcH5BTfoplpycMuhJ8eWFfF5R0dSnPIte8RPwRofKT7avfaJ0bUGXw2Pz691soHT4aC/ArmnvRnnkP4K8KDG5+FIzOQHLMzwVW8rUaRlhcCc4eGl09Q0GmvSne6hUAM7xPjDTTITy4ZoZQceDHueVK7t7eaS3PKCZPlU9S8qtEirUz/APY/XtVak1zn+gcP4KUuIaZPEz5OHSNUSU2Y6RI7GKwEd+qz+OeOs5qRmPXLR92eR0kOz6yFVZRBz4akDr0ATmMNR2QyEZCY6BCW3KPLDju6RpHay5Y0eI7o3SSekmdFPg/dAc2rFzSAZlnTDt5vTukneHlnr0VqwwRoAL5nlwjWFlbV4S1rJaA3venMlxEtnl0JcsitKS5LscWo2pO19DsFjUbUY17CHNc0Oa4aFpEgjyKxUYuU9zTajvLvctV0McZpOOjHnVk8AdR0zzXSqt4EElTorxSWSNkV4wQhXFqCILq8BWPemQtizZIE320uXX9h7fdpN6lz6zs95y6Zsw4BgHJUp7EGVbnz73afvzdf5HzaivF73afvzdf5HzaivE8Qdb2U2f37K1cTk62oHtosK2mbL0uInrzU2xv3vsvyO2/YMWwnRjFeCaU5N8mPS2atx7xvYFcp4XSbowdiuJJupi6REy2aNGhPFMck5JZbOPN0clzzuw4k5lGnQa3Kq6XO/EIMfXkuiof2y2dbe0d3eDHsO9TfyPEHoKym1RqdOzhDangkTn9c17RqT0TxPPgljQ7zWdTcACyWGM2k6yDyWcbkl2vg5RyyUelJ7lW5ervMnogzwj3seVelmTHdLvCBGoIhpnjJB8vQsureOk9UZgaTMLylX6YB4/X0rqXg42N+QYOYkdusehRmciDGZ49sRpnKr9+bGURln1fX68fWvbHDs5dPNDTW6MaLpeBMEnlqST0Dh+9N72MpmTGXE+XgoadQDe1zGQHHPL2+QJj7uMichw6ePTw8yToaMSJ6tcRGcdEZj1cearufP9kaZdXHzKBlYDX1DtU7qkgODSQIB4Rw0CNQa4NokdpmSDH1yHUqV3cOaBE8fCnn70Dhz8qtPfvQ0THTw7NFo07Fpc1pAdDYdOhGfrKW8ig9yjHg1q2CZfOpkp9E69PTr0Ihvdl85YcjoOIPVxHUsC7tXUnlrhBEHrB0I6PYnQyRnwDLG48l/DrtrCNQDrH16wrlxchw6DJOkErIpQcpjiP3JEHKSSAeZjr6f3KhSajQhxTdm5SuJIZEmfBAy14E8IJRfhuFta0DjxMRJy9XoCD9k6G9V3j7xpAOsuMgeaV0Wz0O8OUKDqOqip6CjFgenUjxrA0DUgSfIBJ9CGdom79B2vhAO06N4dqNrSgCZIn0fWFFjmGMNIwI3WANJIggOMNIHLeiepRzjkSWXwVY5QfweTijQePFdF2Nx01KZpVDL6YyJObmaZ9IyHYgzFrIsed2YByHLqT9m7xtO4pPqEhgeBUP9g5Gejj5FcqyJE8ZSwys6a6rJXrjIRHW2Tac2OMHMZzkq/2vOZw3kx9LOIxdbCRnYfSgIhwe53CqNO23ci2E/cjRZTT3Bk00cW7sT5xe5PMUPm1FJV+6i6cTr9VH5vSST1wTs+htjPvfZfkdt+wYthY+xp/8fZfkdt+wYodsMf8AclsarAHOdlT+DJ0cTy4xxVF0rZJLkZtVtXTs2xlUrGN2iHQc+Lj70a9aw6fdIAjftz0llQO3TycCBC5TUe57iXvc57zvOcSfCJzJJCkY3xS0kCHeFrIGZP4ueuaXHK3ulsc4VyzqF9t6CJYdwTpEknkqVbukOOTGeFpGWZ5knQLmVa6cXSMjzGUqIXTp59PWp5Sk23qf9/D/ANHx4SpHQH90O7fLWd6bnuzBntmFiX20ty/eBqAEeMA5/OOodQWGG1G5xuyPGMA9XMdQzXoa4jic9SSDMTAAzJyHYmSe1SAVp2meVm99b4WusyZMakGNOtUH4aB4rnA9MEdQjj0FaFsDu6kDmScyTEN58JU9N4Iyh0dDyCdARn9ZSVUVSClOTe7B44e8nPtIPs6U11m5o16NDn1Lca4wfBmT4x6OA4evNJzSR4IZlyku0+vQi17m6mDjmEcR5/YntqOHZEreZTbGbZI1yB8mShqWYJyYM9MtJyByz8nmRWbrMllxGcAkepSsG9mT6Jg5jLktL7DgDwgZ5e+n+zPrWbXsy1x3CSJ1gjjlkdVpqkmeOPanUdfCJAgzGuQJA8py8qh3jxXraknXiuaCNak0NA5rVtyN4HmIE+Q+pZTKg14KW2reF0DQcl5s1e56EHSCyyad9vIROUaDLzwtDHNnqdywZNa9uYOkt1LT5jPCOkqvgj2vhpA7SOrz+hE1ARPYNeHSUeKdK1wJyq2cc2iwR1tULeBzYeDmnQzpOiyRVOnBdnxvC6dRnhDwXEgtjxXRmWnhnBjpHIrm2J7M1GSW+EJTodZCbrhinhkkT7OXTWDLWZic89JKOsLuw7Kf3Lltm403kOy/iEX4XcjemZEcOfD1qHrMVT1rzuXdM1KGlh/WMCBl61E6p4JaYLTwOY0Vayr74jiFM7JdPK8ivgQsfbdGVc7NtefAOefgv0jkHc+tCOPbMmjLi0hp5QQulUynVWh7S1wB61mNaeGdkerkk7l20Hum0FJxPfbcBjp98z3jvzYB6QUVVr0MMHXkuYbE03WN3cUy3KqwOpO6A4yJ6N4diNW1s95xkr0p9dUUl97z6X8kEem3d8eDbY8POYyTa2HMPQqVnf8AACSVo7hd4x8gVeKfchfIqacJej5s7rFLdxW4aDMd5z/+ekkpO7AIxe56qHzakkhY9O0d62Oqf9hZ/klt+wYg/us2Tm02VGk96754TRMBzufCJzHTvfCRbsjTBw+z/JLb9gxW8Twxtei+i+HMqNLSDlrxkaEKnQpRokbpnBRRzzPWOjgq92QBLSd1o3QBrzGg+sI3q9zi8YMn0qsCJksMdUFZF3sZeN8ag45atLTnx4/WEt4peAtau2Clvbud4ojXUxpmZ86t0aW4ZO6TBg7xiCDJz1zy07Veq4TWpth1GqImD3t3p8qpsbukEmDnwAjeyE+SUl4Whmu+D24IBDZHEuJM6CY6YyHkyTbtxhozkgRJ6z+/z9baVucp1BM6GCddNfFmOlNfUBbvZndkzpk4xKHTYS4LDszEZkbriY6z6exOpOgRAn4RkkNiIaNAenXOE2nAIMjxAQDzJPPoA8yqvdBdmRpOfly6ZlDppmVexNAJjd6s8vL0rSt7WnGkluvDLoWVSqwCZA11HmVi1uyDBcYOXVy8i2GNXYM0zSMNndADpG6IB1y15x6VSe7ddDtdRBMZcZjpVymJcN0knQECe0rUt8DNR01BAGg4+U+pPnKKX+gIRbZkWb3VDDQ473HXdnUyVKaT6RFN0AHKYkacQjW0w9rQIHVCtOtszLWkEQd4SplnlH7rKY4oN7nM7rAHPcd0t8jdekclTdsxUE558NYldabZANIb4PLdAgdqbSssvD3Sc8wOCQp5nLf9Nv3HacaW38nGbi2rUxBZAg5wTIPHe0T8PpFxHhDyZkeRdafgoPixJyiAJ6+aBMfws0XGrTbpO+0CP8QHPmEE8t1FqmxsNt+UaFjbObBbUEASJbE9GR5gItw293gCePpQhhNyHtHFbGGV915HCQPKdPYvO7k8cvRXKMZxCV9eGmYzaRBzBOgPQQSFC7DmvA3C0B0+CTJjhvcAdW9IAUNWrAj4Ujqy49GSio1AMhMmeOs5T0fwWNy13LdfQCKWnYD9udnHNaXhpD25lsat5tjXLNA9pevpmWldxADxD/8AAfG3eGhPGSVyLbTD20LyoxhBad14gEAbwzEHpB7V6HSSbWiW6Jsuz1R2YVbN4sXbpJ7OfSjJjwRK43hGId7IB0nVdCwTFN6ASIgEc5U+XG8M/kylNZsd+UErDGSla8KEOBEqeyaCZPijzpuKEpz0xJZyUY6mY+O3+5Up7rC5+9I4Q0iIHXkiDB7KtUANQBgPvdSrdKi1794U5MeNunTrWzRpO5L1IdDFNuUrXrj6+SSfVNpKKr5/se2tu1gyHlU8pCmU9rFUlGKpEu73Z8092D773P8AkfNqS9Xvdi++91/kfNqKSmfJZHhHZ9kMZpiytGuJBFrbjTlRYEQU7+m7R47VynBcRIt7doZkLejLiSBPem5DLM6KKtjhLjuuEN8bdY4meU6fwKdFz8oRKMPZ2JrwdCO1PXCam0dbfIbUcNwEnw4Djyj1dCfR24vaVTdLt4RJBbJ8hB08iZa8gafR3MtB1AUFWxpu8am09YC5lh3dMkgPO6TzaY7US2W2IeJG64c2kFcppcMztv0bVfZi0fk6hTP+EexUauwtkRHeQByGXoUlPadvFqsM2jp8ZC3W/ZmlmNW7mtm7QPb1Pdw8qqVO5bb5xUqCekHQRxCKW49RPvlM3GaJ9+Fn4L8jfiXsA63cmYRArO7G+xVavcmdwr9rf3rpQxOl8Mdqkbe0zo4dq7T/ANTtUvYEYZsG+i0DfBMZmNfOtWns9UaAJGSJRcN+EO1e99bzHalvDGq0/qb3JXdg8/B6kZAKM4PV5DtRN3wcwvd8cwlvpoPlMNZ5IGW4VVHALwYXW3vFEdf7kT745hLfHMLF00F7+pv2iXyBb7EVjwA5a+xUr/ZyrVnegzEnjI49eiNt8cwvO+DmEqXQYpc39Q11c1xRyBnc4u21XOY6mGE+CJcIHYtvD9irlpl7m5wdTqNPV2LonfW8x2ppuG/CHamy6PDLmP6mLrMq4YHXeyVWoAC8CDIInWCPWvcP2OqUzJqNI4Dd0POZzKLTes+EO1RuxOkNXt7V32LFd6P1/c77Zl06b2/wjHqbMb0+HukmZaBMzM59Pbx5rAxLuV0riqatSvVJMZDdyA4eKjB+PW41qN7Qq1Tay2Hvx5EcMOOHCS/vzBeXLL39Aao9yOyHjGs7rqEeiFr2Xc/sqXi03eV7z6Sn1dt7cabx8hWZdd0ug3INcSilOHmvyNhDO/u3+YVUcFoNECm3y5q5Tt2t0a0dQC5xd91GGy2lPRn5+AQ/d91O7d4jaTB1Fx9IQLNjXD+gf2XNJ/Evqztaa6oBqQOsr5/u9ub+prXLfxGtHqKyLjEq1Tx61R3W90dkwgfUR8DY9BN8tf36H0Jf7S2lH7pXpt6N4E9gzQ7f90+0ZlTbUqnobujtdC4qApmJUuol4RTDoMa+82yjt7i3uu/rV93c3+9+DMxu0mM1/wAMpLMxn7s7/D/savUabatk80lJpcWHGBW80KJAovO7vFp8cAMiC4b0DMHMDgosOpgsJPfRvP8AGZvFsAb0ENmTrq3jqtnD8Ke+0o+DSM29Lcc5sEbzGnxt4mRzgdQVq1wbvbGgvzG8fBL4kzoN4DjyXpNwUd2ealJy2QK0SC+od6mZ8Ed8IG8HOgOAA6AdOxRih/K1IBaGtP3MtgZDnEjI5AIstsKp0mwN45h0l3EDk0BNFuxpJaxonUwJPlOannmhvQ6OKW1gk6zc6sRG8A0CSyREDg3Kc00YRU32ua3dhoz3i0g55Z5jhoEW1HTkoxbvd4rXHyetTud8IcoVyzItql3Tj+XMcnRUnyuEhalPHKrfG3HdQLfWVM3BqruAHWfZKd9r/wAOp5Gj1n2IKkH8Ixu0g4sd5CD7FNTxum/IB35p9SZ9jKLOBJ/tGfMFUv78MECB0CJ/csaZqp8F64vgBKzKuMEeKXdYMBYb7gvOenL281YY3JJlka4LsfTqrZoDaCoPfP8AzirFDaWof6R48pWQaYVd4jyLFln7GTwQrgL6eO1fwju1TNxyr+Ed2oJGJMHHsBXhxlvDe83tTlOXsgeNeg6+zdX8K7tXn2arfhXdqBHY5yafK6PUVE7HH8AB1kn2LdcvbM7XyOgfZet+Ed2ppxSr+Ed2rnpxmqeIHUD6yoziVY/0jvJA9CzXL2ze0dDOIVD/AEjvzio3Xj+L3fnFc8ddPOr3/nO9qYXE6knrJWan7CWIPql8Bq/td+9VKuLUhrUb5DPoQYGKRlNC2HHEEzsZp8CT1NI9MKKpipPit7T6gsVgUrM0DbKY4Yos1blztSeoZBQBqeAvYQaR8WlwOpFNvrPdAeB4Lsup2v16k9q0asOtnzwLCOveA9BKGqYUt4mAGp26pmUyTABJOQAEknoCJMM2Cvq8EUHMaffVSKY/NPheZMtIleSuQWATgZXVsG7krRndVS7+xRyHle4T2AdaI6Hc/sWaUJ/GfUPrQSyJGLMj5nxj7s7/AA/7QkiDurWjKWKXFOm1rGNFGGtEATb0iYHWSUlZB3FEM3cmwnwra+0Zb0WOrQ5lGkxw73VMObTaCJDI1BT37YWh/pv9Or9BeJIgKGs2oszrcAf5dc//AIU7NpMO43IP+VX9TEkkSaXgxxvyXKO1mGj+sNHVRr/8ae7bfDxpXnrpV/oJJI+6/SB7a9kD9trI/wBYH6Kt9BVau2Nnwrf6dXzeCvEkDk2EopGDim2DDlRMD4ZDpPVlksT7LNJ8J/X4J9i8SS3GxsZ6eEiVmJ0h779V3sVhuMUfh/qv9i9SQ9pDl1c14R6cZo/D/Vf7FBXxalumHSeGTvYkks7UTn1U34Rme6mc/MfYl7pZz8x9iSSPQhXdZ57pbz8x9iXulvPzH2JJLtKO7jF7pbz8x9i9F0zn5j7Ekl2hHd1nvupnPzH2KRt3T+F5nexJJZoRvdY/3bT+F5nexPF/S+F5nexJJZ20Es8l4Q77IUvhfqu9icMRpD3/AOq72JJLu2jftM/kPGKUvh/qu9i9+ylL4f6rvYkku7aO+0z+RLSxOiTnVA6S2pl2NRFh9zhzwG18QFKmMy1lvcuqPI0JPe91oHLP0QklnZidLqZtUGuzO1Gz9jnTud6pxq1Le4L+psUoaOrXjKIP+q+EfG/9C5/40kl3ZiI1Nnn/AFWwj43/AKFz/wAa8PdVwj43/oXP/Gkku7MTrZwfum4rRu8SuK9u/fpP71uP3XNndoU2O8FwBHhNIzHBJJJMSpUY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4" descr="data:image/jpeg;base64,/9j/4AAQSkZJRgABAQAAAQABAAD/2wCEAAkGBxQSEhUUExQUFhUUFBUUFBQUFBQWFxUUFRQWFxUVFBQYHCggGBolHBQUITEhJSkrLi4uFx8zODMsNygtLisBCgoKDg0OGhAQGywkHyQsLCwsLCwsLSwvLCwsLCwsLCwsLCwwLCwsLCwsLCwsLCwsLCwsLCwsLCwsLCwsLCwsLP/AABEIALcBEwMBIgACEQEDEQH/xAAcAAABBQEBAQAAAAAAAAAAAAAGAAIDBAUHAQj/xABSEAABAwIDBAMJCA0LBQEAAAABAAIRAwQFITEGEkFRYXGRBxMiMoGhscHRFEJSVJS00vAVFjM1U3J0kpOis+HxIzRDRGJzgoOjstMXJCVjhML/xAAZAQADAQEBAAAAAAAAAAAAAAACAwQBAAX/xAAvEQACAgEDBAADCAIDAAAAAAAAAQIRAxIhMQQTQVEiYZEUMoGhsdHh8HHxI2LB/9oADAMBAAIRAxEAPwA02P2WsX4fZvfZWjnOtLdznOt6LnOc6iwlznFskkkmVrt2Qw/4jZ/JaH0VHsW//wAdZfkdt+wYtug5Be4VbGX9p+H/ABCz+S0Popfafh/xCz+S0PorbSRgmJ9p+H/ELP5LQ+il9p+H/ELP5LQ+ittNLwuOMb7T8P8AiFn8lofRS+0/D/iNn8lofRWq6uEqdUFZZxlfafh/xCz+S0Popfafh/xCz+S0PorbTXOhacYj9kMPj+Y2fyWh9FDmL4BZMBiztB1W1D6KNq1XJA+1V1EpU03wEmCFxh9rOVtb+ShS+ioHYfbfF6H6Gl9FR1a+ahdcJDjIenEe7D7f8BQ/Q0/oqP3Db/gKH6Kn7FBUuk1tZCoNs1tJFgYdQn7hR/RU/YvXYZQ/AUf0VP2JrKisgyrI49iWUiBmG0PwFH9FT9i3dnsMtC+HW1s4H4VCkfS1Y71PZXBa4HkslHagU9zptvsxh5H8xs/k1D6Kn+1PD/iNn8lofRWdg2J7zRmtcXqmWpFFJld+y2Hj+o2fyWh9FZtzs/YA5WVmP/mofRWjc36wbq8kp+GDk9xWaSgti1T2fsZ/mdn8mofQVwbL2J/qVn8lofRVWzdK2KVbJVzwVwSwz29yg/ZixH9Ss/k1D6Ko3WAWQH8ys/k1D6K2bi5ACF8cxXdac1NODK4TQI4/bWweQ23tx+LQpD0NWC+zo/gqX6NnsUWJ4gXPJVU3izSzWyz7lpfgqX6NnsTatnSjKlT/ADGexR06sq5RpErEtwlByWxQ+x7PwbPzG+xaFjhlLjSpnrps9iuMoLTtLAlNiKnjaOZ7V0msuqjWtDWgMgNAAE02EwB0krxWNuae7e1RyFL9ixJa+TFwfQ2y19u2Fn+SW37Biv2eMjf1yQNZYnu2NqBr7ltx1fyLFj/Zgh2RhCEdwZWTzWXLMK2sqM1MjktqrtkSPBa0Hnr2BFQIX3+Iim2T1DrQvd7QEaFDd7jrnGXunrPoVI3rX6FBKVbD8eLVuw7sb/fEkq8y7g6oPwm5yidFpd9JRRVgTjWwXUryU6pVyQxQvCNV5e42GiJR6RV0a19eAA5rmm1OIbzoBV/FcekGChC5ql5JKHSbYg4lMeFLSbkm1VzxmqZSrL2k5eVSkwrIwpmuVot01ZYSoKCuMCp0CmzyZVijTVao6Cr1mJS3Dc1M2MKqlvUtkXmSy7SmrppGFrhENWVbm+MqBlWTKVzS4qu05osaUeBOZNo3LOstA3GSxbUq645KyPB5suSG9vjBQZjVcumSiO+0KEsW4peSCH4psFb45qpQO85T3jc0sNoy5QS23PRh8TSNywtVt29oobGkt22pKGeaj28WJJFWhYyUQWVpkmWlHNEFnaqjBLUiXrIKJ8/d0tkYlXHRR/YU0lY7rLYxW4HRQ+bUl4nPk843RiMW1AcqFIdlNqxn3JlMtnTTp9FNg/VCT2oTC1RxMtUjsXdwWW5Rh0Fcwo8my27LtStOxeShunURDgrphKS3PQU0ohLYSMwtuhej3yyrduS9qPVUSTK7Ll9iobpmhu4u31DMFbLbaRLlYo0GjgmSkuEKhhct2CFd54iFVNQIzvsOa8HJAuKUTSfB04Jd7mzxOKsv0qibVWfQrqwaib4Jr3IqoXlMJVHJ9uUoYi1bqy1yZRapSExSOaIqz1pYK7eMLEuXwtLZup4SHzZqD2zoAAK4QIWfQq5KyKiKw0VMQtxEhYlNuaILh0hZdOl4SDVuZNbE9uxWX6Kahb5KZ9DJURykEsRg3oyKFcTbqi/EmQChDEHarZz2MhCmDF1SzXlk2HKzcDNR0xmoZ7no4tmgmsjIC2rZyF7KtC2aFyvOnibZ7+KSaCSxfmieydIQNh954SL8PqZK3pYUiLrzg/de++1z1UPm1JJed1w/+Wueqh82pJJr5PMQrUfydP8Au2f7QnOXlD7lT/u2f7QvJQs4ieFGQpnJpauOI2uRBgtWCEPwtPD3QuoZ3HQd0quWSs29OczoFj4dWmAtoOygaIk/B0YuT3HucvO+KOo9VjUTtkipKy82qhnbO3G5vcs1s06yyNsKv8kepTuXxoLJH/jYIUaqtiqsuk9WmVE9yPKosOerFAqhKvWbC4wBKXqDSNKi9SOctCwwKq4TCfd4PUYM2+ULt0EtwfqUy90LYwa33HAry0tFo06UJkNxOR0EVDMJ7nQsahcOan3OJGNEbSOjNlu6ud0ZqOxqSZQvd3zicytXBruckiQ4LqRU0KK20U5clPLQxYL5MTF25FAmIO8IroeJAFpXOMVEPK1ZdWwueHRuZdbVNaEnySkGldYcCxSfCvUrhZgKe2quSRdjyUb1hcZo6wW5kCVzDD7jwl0DZ6rLU+FJbC+qnqOS91kzitx1UPm1JeJndT++lx1Ufm9Jepb5Ih1F/wDJU/7tn+0Jgcvbeke9s/EZ/tCjcIQ2YSgp4CrtcrDSuNGliuWYVdaODWpe/oXGrdhDhFHiVrGqAoxa7rYCoVyQiSrcuhBVRYrV1XdWVY1Ex1yxvjOAQSmN+GH3madFDm11zveCFssv2bshwPDVDOMUH75Lhlz1HashF6rZL1HUQlHTFmPTarVGkn21vK3sPs2sG+8EhujQPGPXwHSnPgisy6OHuMZR7EdbKss6LZquIdyLSZ6BCC7u/c8mPfagcBwA6FVIPM5dJSI59MnsZPc+hLA2zwAypTJOjQ5s9ivVMJY4aSvnMX1SIDju8SYVunjL2N8F50gGPRCd3r33A2Xg7Nf7KMmWiD0IfvcEdT6QgfCtuLul/SvcOTnEjsdIW+zumktAq0wSdSQPUQPMuWWLNZYNJUcReAEyvtZb1OJaeljo9az7iu2ppVZ5TCK2+DU4ryUq7pKnwy53XheVLB44tdlPguByPQk2wqgz3t+XQT6EupVwN1RvkPbS8kBWHXKHcNqkgAyOvJaKhldnqQUWiS4fvZIZxPD5eiZmirCjJQwbTszLFNUDlLA95W/teaEUW9qpatsm9xie0gFvMIA4LAvbPd0XR762yQlilvqijOzHCgatnQ5dB2UqEkBAPeocuo9z6wkbxTk6EZDkXdXbGKXA6KHzakkp+7K2MYuh/cfNqKSMUauG2M0KR50qZ/UCpYhYEIrwSh/2tA/+ij+zao761BBSU9wnEAArVNe3dDdeQpqFo86MceppTluBZ7SpSYRxs9hwY2TqsrAMDqOcC6m4dYhGrLB4EBpWxg2+BsHFbtlC4esyu2VtVMIqk+KqOMYe+hRfVfADR/AI5Rn6KseXGlyDd9eimS1ub/MOkrBrGdTxkzzUzHSDzOqjDBwMiexRSVuyLJNzlbIGsMzp9eSI8LvqJaGuaQSIkZtPIkRqsSq+JmNI6z7FXFQEQJgajn/BOw5ZY3fj/Fk+XGpBO20pnwmFoHLeBB5xxHUltBUqNa2nSaSA2HENJku106EOFgEerzSfIn0r2pT+5uewjiwluvKOOqyedTWmqR0U1vyPtbeADx5JlYw4nXmOSlrYjcVQA474EwXtYSDxG84SNM+ZHFROuH674YZ96QyCOIDNChTgny/p/IWpvlFU1ZBHr869ZXhvOFoUr6sQIqvdugkFxgAcfCOZ10leW980k71FjulzS90nUAl+WYiQJga8UbcH5BTfoplpycMuhJ8eWFfF5R0dSnPIte8RPwRofKT7avfaJ0bUGXw2Pz691soHT4aC/ArmnvRnnkP4K8KDG5+FIzOQHLMzwVW8rUaRlhcCc4eGl09Q0GmvSne6hUAM7xPjDTTITy4ZoZQceDHueVK7t7eaS3PKCZPlU9S8qtEirUz/APY/XtVak1zn+gcP4KUuIaZPEz5OHSNUSU2Y6RI7GKwEd+qz+OeOs5qRmPXLR92eR0kOz6yFVZRBz4akDr0ATmMNR2QyEZCY6BCW3KPLDju6RpHay5Y0eI7o3SSekmdFPg/dAc2rFzSAZlnTDt5vTukneHlnr0VqwwRoAL5nlwjWFlbV4S1rJaA3venMlxEtnl0JcsitKS5LscWo2pO19DsFjUbUY17CHNc0Oa4aFpEgjyKxUYuU9zTajvLvctV0McZpOOjHnVk8AdR0zzXSqt4EElTorxSWSNkV4wQhXFqCILq8BWPemQtizZIE320uXX9h7fdpN6lz6zs95y6Zsw4BgHJUp7EGVbnz73afvzdf5HzaivF73afvzdf5HzaivE8Qdb2U2f37K1cTk62oHtosK2mbL0uInrzU2xv3vsvyO2/YMWwnRjFeCaU5N8mPS2atx7xvYFcp4XSbowdiuJJupi6REy2aNGhPFMck5JZbOPN0clzzuw4k5lGnQa3Kq6XO/EIMfXkuiof2y2dbe0d3eDHsO9TfyPEHoKym1RqdOzhDangkTn9c17RqT0TxPPgljQ7zWdTcACyWGM2k6yDyWcbkl2vg5RyyUelJ7lW5ervMnogzwj3seVelmTHdLvCBGoIhpnjJB8vQsureOk9UZgaTMLylX6YB4/X0rqXg42N+QYOYkdusehRmciDGZ49sRpnKr9+bGURln1fX68fWvbHDs5dPNDTW6MaLpeBMEnlqST0Dh+9N72MpmTGXE+XgoadQDe1zGQHHPL2+QJj7uMichw6ePTw8yToaMSJ6tcRGcdEZj1cearufP9kaZdXHzKBlYDX1DtU7qkgODSQIB4Rw0CNQa4NokdpmSDH1yHUqV3cOaBE8fCnn70Dhz8qtPfvQ0THTw7NFo07Fpc1pAdDYdOhGfrKW8ig9yjHg1q2CZfOpkp9E69PTr0Ihvdl85YcjoOIPVxHUsC7tXUnlrhBEHrB0I6PYnQyRnwDLG48l/DrtrCNQDrH16wrlxchw6DJOkErIpQcpjiP3JEHKSSAeZjr6f3KhSajQhxTdm5SuJIZEmfBAy14E8IJRfhuFta0DjxMRJy9XoCD9k6G9V3j7xpAOsuMgeaV0Wz0O8OUKDqOqip6CjFgenUjxrA0DUgSfIBJ9CGdom79B2vhAO06N4dqNrSgCZIn0fWFFjmGMNIwI3WANJIggOMNIHLeiepRzjkSWXwVY5QfweTijQePFdF2Nx01KZpVDL6YyJObmaZ9IyHYgzFrIsed2YByHLqT9m7xtO4pPqEhgeBUP9g5Gejj5FcqyJE8ZSwys6a6rJXrjIRHW2Tac2OMHMZzkq/2vOZw3kx9LOIxdbCRnYfSgIhwe53CqNO23ci2E/cjRZTT3Bk00cW7sT5xe5PMUPm1FJV+6i6cTr9VH5vSST1wTs+htjPvfZfkdt+wYthY+xp/8fZfkdt+wYodsMf8AclsarAHOdlT+DJ0cTy4xxVF0rZJLkZtVtXTs2xlUrGN2iHQc+Lj70a9aw6fdIAjftz0llQO3TycCBC5TUe57iXvc57zvOcSfCJzJJCkY3xS0kCHeFrIGZP4ueuaXHK3ulsc4VyzqF9t6CJYdwTpEknkqVbukOOTGeFpGWZ5knQLmVa6cXSMjzGUqIXTp59PWp5Sk23qf9/D/ANHx4SpHQH90O7fLWd6bnuzBntmFiX20ty/eBqAEeMA5/OOodQWGG1G5xuyPGMA9XMdQzXoa4jic9SSDMTAAzJyHYmSe1SAVp2meVm99b4WusyZMakGNOtUH4aB4rnA9MEdQjj0FaFsDu6kDmScyTEN58JU9N4Iyh0dDyCdARn9ZSVUVSClOTe7B44e8nPtIPs6U11m5o16NDn1Lca4wfBmT4x6OA4evNJzSR4IZlyku0+vQi17m6mDjmEcR5/YntqOHZEreZTbGbZI1yB8mShqWYJyYM9MtJyByz8nmRWbrMllxGcAkepSsG9mT6Jg5jLktL7DgDwgZ5e+n+zPrWbXsy1x3CSJ1gjjlkdVpqkmeOPanUdfCJAgzGuQJA8py8qh3jxXraknXiuaCNak0NA5rVtyN4HmIE+Q+pZTKg14KW2reF0DQcl5s1e56EHSCyyad9vIROUaDLzwtDHNnqdywZNa9uYOkt1LT5jPCOkqvgj2vhpA7SOrz+hE1ARPYNeHSUeKdK1wJyq2cc2iwR1tULeBzYeDmnQzpOiyRVOnBdnxvC6dRnhDwXEgtjxXRmWnhnBjpHIrm2J7M1GSW+EJTodZCbrhinhkkT7OXTWDLWZic89JKOsLuw7Kf3Lltm403kOy/iEX4XcjemZEcOfD1qHrMVT1rzuXdM1KGlh/WMCBl61E6p4JaYLTwOY0Vayr74jiFM7JdPK8ivgQsfbdGVc7NtefAOefgv0jkHc+tCOPbMmjLi0hp5QQulUynVWh7S1wB61mNaeGdkerkk7l20Hum0FJxPfbcBjp98z3jvzYB6QUVVr0MMHXkuYbE03WN3cUy3KqwOpO6A4yJ6N4diNW1s95xkr0p9dUUl97z6X8kEem3d8eDbY8POYyTa2HMPQqVnf8AACSVo7hd4x8gVeKfchfIqacJej5s7rFLdxW4aDMd5z/+ekkpO7AIxe56qHzakkhY9O0d62Oqf9hZ/klt+wYg/us2Tm02VGk96754TRMBzufCJzHTvfCRbsjTBw+z/JLb9gxW8Twxtei+i+HMqNLSDlrxkaEKnQpRokbpnBRRzzPWOjgq92QBLSd1o3QBrzGg+sI3q9zi8YMn0qsCJksMdUFZF3sZeN8ag45atLTnx4/WEt4peAtau2Clvbud4ojXUxpmZ86t0aW4ZO6TBg7xiCDJz1zy07Veq4TWpth1GqImD3t3p8qpsbukEmDnwAjeyE+SUl4Whmu+D24IBDZHEuJM6CY6YyHkyTbtxhozkgRJ6z+/z9baVucp1BM6GCddNfFmOlNfUBbvZndkzpk4xKHTYS4LDszEZkbriY6z6exOpOgRAn4RkkNiIaNAenXOE2nAIMjxAQDzJPPoA8yqvdBdmRpOfly6ZlDppmVexNAJjd6s8vL0rSt7WnGkluvDLoWVSqwCZA11HmVi1uyDBcYOXVy8i2GNXYM0zSMNndADpG6IB1y15x6VSe7ddDtdRBMZcZjpVymJcN0knQECe0rUt8DNR01BAGg4+U+pPnKKX+gIRbZkWb3VDDQ473HXdnUyVKaT6RFN0AHKYkacQjW0w9rQIHVCtOtszLWkEQd4SplnlH7rKY4oN7nM7rAHPcd0t8jdekclTdsxUE558NYldabZANIb4PLdAgdqbSssvD3Sc8wOCQp5nLf9Nv3HacaW38nGbi2rUxBZAg5wTIPHe0T8PpFxHhDyZkeRdafgoPixJyiAJ6+aBMfws0XGrTbpO+0CP8QHPmEE8t1FqmxsNt+UaFjbObBbUEASJbE9GR5gItw293gCePpQhhNyHtHFbGGV915HCQPKdPYvO7k8cvRXKMZxCV9eGmYzaRBzBOgPQQSFC7DmvA3C0B0+CTJjhvcAdW9IAUNWrAj4Ujqy49GSio1AMhMmeOs5T0fwWNy13LdfQCKWnYD9udnHNaXhpD25lsat5tjXLNA9pevpmWldxADxD/8AAfG3eGhPGSVyLbTD20LyoxhBad14gEAbwzEHpB7V6HSSbWiW6Jsuz1R2YVbN4sXbpJ7OfSjJjwRK43hGId7IB0nVdCwTFN6ASIgEc5U+XG8M/kylNZsd+UErDGSla8KEOBEqeyaCZPijzpuKEpz0xJZyUY6mY+O3+5Up7rC5+9I4Q0iIHXkiDB7KtUANQBgPvdSrdKi1794U5MeNunTrWzRpO5L1IdDFNuUrXrj6+SSfVNpKKr5/se2tu1gyHlU8pCmU9rFUlGKpEu73Z8092D773P8AkfNqS9Xvdi++91/kfNqKSmfJZHhHZ9kMZpiytGuJBFrbjTlRYEQU7+m7R47VynBcRIt7doZkLejLiSBPem5DLM6KKtjhLjuuEN8bdY4meU6fwKdFz8oRKMPZ2JrwdCO1PXCam0dbfIbUcNwEnw4Djyj1dCfR24vaVTdLt4RJBbJ8hB08iZa8gafR3MtB1AUFWxpu8am09YC5lh3dMkgPO6TzaY7US2W2IeJG64c2kFcppcMztv0bVfZi0fk6hTP+EexUauwtkRHeQByGXoUlPadvFqsM2jp8ZC3W/ZmlmNW7mtm7QPb1Pdw8qqVO5bb5xUqCekHQRxCKW49RPvlM3GaJ9+Fn4L8jfiXsA63cmYRArO7G+xVavcmdwr9rf3rpQxOl8Mdqkbe0zo4dq7T/ANTtUvYEYZsG+i0DfBMZmNfOtWns9UaAJGSJRcN+EO1e99bzHalvDGq0/qb3JXdg8/B6kZAKM4PV5DtRN3wcwvd8cwlvpoPlMNZ5IGW4VVHALwYXW3vFEdf7kT745hLfHMLF00F7+pv2iXyBb7EVjwA5a+xUr/ZyrVnegzEnjI49eiNt8cwvO+DmEqXQYpc39Q11c1xRyBnc4u21XOY6mGE+CJcIHYtvD9irlpl7m5wdTqNPV2LonfW8x2ppuG/CHamy6PDLmP6mLrMq4YHXeyVWoAC8CDIInWCPWvcP2OqUzJqNI4Dd0POZzKLTes+EO1RuxOkNXt7V32LFd6P1/c77Zl06b2/wjHqbMb0+HukmZaBMzM59Pbx5rAxLuV0riqatSvVJMZDdyA4eKjB+PW41qN7Qq1Tay2Hvx5EcMOOHCS/vzBeXLL39Aao9yOyHjGs7rqEeiFr2Xc/sqXi03eV7z6Sn1dt7cabx8hWZdd0ug3INcSilOHmvyNhDO/u3+YVUcFoNECm3y5q5Tt2t0a0dQC5xd91GGy2lPRn5+AQ/d91O7d4jaTB1Fx9IQLNjXD+gf2XNJ/Evqztaa6oBqQOsr5/u9ub+prXLfxGtHqKyLjEq1Tx61R3W90dkwgfUR8DY9BN8tf36H0Jf7S2lH7pXpt6N4E9gzQ7f90+0ZlTbUqnobujtdC4qApmJUuol4RTDoMa+82yjt7i3uu/rV93c3+9+DMxu0mM1/wAMpLMxn7s7/D/savUabatk80lJpcWHGBW80KJAovO7vFp8cAMiC4b0DMHMDgosOpgsJPfRvP8AGZvFsAb0ENmTrq3jqtnD8Ke+0o+DSM29Lcc5sEbzGnxt4mRzgdQVq1wbvbGgvzG8fBL4kzoN4DjyXpNwUd2ealJy2QK0SC+od6mZ8Ed8IG8HOgOAA6AdOxRih/K1IBaGtP3MtgZDnEjI5AIstsKp0mwN45h0l3EDk0BNFuxpJaxonUwJPlOannmhvQ6OKW1gk6zc6sRG8A0CSyREDg3Kc00YRU32ua3dhoz3i0g55Z5jhoEW1HTkoxbvd4rXHyetTud8IcoVyzItql3Tj+XMcnRUnyuEhalPHKrfG3HdQLfWVM3BqruAHWfZKd9r/wAOp5Gj1n2IKkH8Ixu0g4sd5CD7FNTxum/IB35p9SZ9jKLOBJ/tGfMFUv78MECB0CJ/csaZqp8F64vgBKzKuMEeKXdYMBYb7gvOenL281YY3JJlka4LsfTqrZoDaCoPfP8AzirFDaWof6R48pWQaYVd4jyLFln7GTwQrgL6eO1fwju1TNxyr+Ed2oJGJMHHsBXhxlvDe83tTlOXsgeNeg6+zdX8K7tXn2arfhXdqBHY5yafK6PUVE7HH8AB1kn2LdcvbM7XyOgfZet+Ed2ppxSr+Ed2rnpxmqeIHUD6yoziVY/0jvJA9CzXL2ze0dDOIVD/AEjvzio3Xj+L3fnFc8ddPOr3/nO9qYXE6knrJWan7CWIPql8Bq/td+9VKuLUhrUb5DPoQYGKRlNC2HHEEzsZp8CT1NI9MKKpipPit7T6gsVgUrM0DbKY4Yos1blztSeoZBQBqeAvYQaR8WlwOpFNvrPdAeB4Lsup2v16k9q0asOtnzwLCOveA9BKGqYUt4mAGp26pmUyTABJOQAEknoCJMM2Cvq8EUHMaffVSKY/NPheZMtIleSuQWATgZXVsG7krRndVS7+xRyHle4T2AdaI6Hc/sWaUJ/GfUPrQSyJGLMj5nxj7s7/AA/7QkiDurWjKWKXFOm1rGNFGGtEATb0iYHWSUlZB3FEM3cmwnwra+0Zb0WOrQ5lGkxw73VMObTaCJDI1BT37YWh/pv9Or9BeJIgKGs2oszrcAf5dc//AIU7NpMO43IP+VX9TEkkSaXgxxvyXKO1mGj+sNHVRr/8ae7bfDxpXnrpV/oJJI+6/SB7a9kD9trI/wBYH6Kt9BVau2Nnwrf6dXzeCvEkDk2EopGDim2DDlRMD4ZDpPVlksT7LNJ8J/X4J9i8SS3GxsZ6eEiVmJ0h779V3sVhuMUfh/qv9i9SQ9pDl1c14R6cZo/D/Vf7FBXxalumHSeGTvYkks7UTn1U34Rme6mc/MfYl7pZz8x9iSSPQhXdZ57pbz8x9iXulvPzH2JJLtKO7jF7pbz8x9i9F0zn5j7Ekl2hHd1nvupnPzH2KRt3T+F5nexJJZoRvdY/3bT+F5nexPF/S+F5nexJJZ20Es8l4Q77IUvhfqu9icMRpD3/AOq72JJLu2jftM/kPGKUvh/qu9i9+ylL4f6rvYkku7aO+0z+RLSxOiTnVA6S2pl2NRFh9zhzwG18QFKmMy1lvcuqPI0JPe91oHLP0QklnZidLqZtUGuzO1Gz9jnTud6pxq1Le4L+psUoaOrXjKIP+q+EfG/9C5/40kl3ZiI1Nnn/AFWwj43/AKFz/wAa8PdVwj43/oXP/Gkku7MTrZwfum4rRu8SuK9u/fpP71uP3XNndoU2O8FwBHhNIzHBJJJMSpUY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6" descr="data:image/jpeg;base64,/9j/4AAQSkZJRgABAQAAAQABAAD/2wCEAAkGBxQSEhUUExQUFhUUFBUUFBQUFBQWFxUUFRQWFxUVFBQYHCggGBolHBQUITEhJSkrLi4uFx8zODMsNygtLisBCgoKDg0OGhAQGywkHyQsLCwsLCwsLSwvLCwsLCwsLCwsLCwwLCwsLCwsLCwsLCwsLCwsLCwsLCwsLCwsLCwsLP/AABEIALcBEwMBIgACEQEDEQH/xAAcAAABBQEBAQAAAAAAAAAAAAAGAAIDBAUHAQj/xABSEAABAwIDBAMJCA0LBQEAAAABAAIRAwQFITEGEkFRYXGRBxMiMoGhscHRFEJSVJS00vAVFjM1U3J0kpOis+HxIzRDRGJzgoOjstMXJCVjhML/xAAZAQADAQEBAAAAAAAAAAAAAAACAwQBAAX/xAAvEQACAgEDBAADCAIDAAAAAAAAAQIRAxIhMQQTQVEiYZEUMoGhsdHh8HHxI2LB/9oADAMBAAIRAxEAPwA02P2WsX4fZvfZWjnOtLdznOt6LnOc6iwlznFskkkmVrt2Qw/4jZ/JaH0VHsW//wAdZfkdt+wYtug5Be4VbGX9p+H/ABCz+S0Popfafh/xCz+S0PorbSRgmJ9p+H/ELP5LQ+il9p+H/ELP5LQ+ittNLwuOMb7T8P8AiFn8lofRS+0/D/iNn8lofRWq6uEqdUFZZxlfafh/xCz+S0Popfafh/xCz+S0PorbTXOhacYj9kMPj+Y2fyWh9FDmL4BZMBiztB1W1D6KNq1XJA+1V1EpU03wEmCFxh9rOVtb+ShS+ioHYfbfF6H6Gl9FR1a+ahdcJDjIenEe7D7f8BQ/Q0/oqP3Db/gKH6Kn7FBUuk1tZCoNs1tJFgYdQn7hR/RU/YvXYZQ/AUf0VP2JrKisgyrI49iWUiBmG0PwFH9FT9i3dnsMtC+HW1s4H4VCkfS1Y71PZXBa4HkslHagU9zptvsxh5H8xs/k1D6Kn+1PD/iNn8lofRWdg2J7zRmtcXqmWpFFJld+y2Hj+o2fyWh9FZtzs/YA5WVmP/mofRWjc36wbq8kp+GDk9xWaSgti1T2fsZ/mdn8mofQVwbL2J/qVn8lofRVWzdK2KVbJVzwVwSwz29yg/ZixH9Ss/k1D6Ko3WAWQH8ys/k1D6K2bi5ACF8cxXdac1NODK4TQI4/bWweQ23tx+LQpD0NWC+zo/gqX6NnsUWJ4gXPJVU3izSzWyz7lpfgqX6NnsTatnSjKlT/ADGexR06sq5RpErEtwlByWxQ+x7PwbPzG+xaFjhlLjSpnrps9iuMoLTtLAlNiKnjaOZ7V0msuqjWtDWgMgNAAE02EwB0krxWNuae7e1RyFL9ixJa+TFwfQ2y19u2Fn+SW37Biv2eMjf1yQNZYnu2NqBr7ltx1fyLFj/Zgh2RhCEdwZWTzWXLMK2sqM1MjktqrtkSPBa0Hnr2BFQIX3+Iim2T1DrQvd7QEaFDd7jrnGXunrPoVI3rX6FBKVbD8eLVuw7sb/fEkq8y7g6oPwm5yidFpd9JRRVgTjWwXUryU6pVyQxQvCNV5e42GiJR6RV0a19eAA5rmm1OIbzoBV/FcekGChC5ql5JKHSbYg4lMeFLSbkm1VzxmqZSrL2k5eVSkwrIwpmuVot01ZYSoKCuMCp0CmzyZVijTVao6Cr1mJS3Dc1M2MKqlvUtkXmSy7SmrppGFrhENWVbm+MqBlWTKVzS4qu05osaUeBOZNo3LOstA3GSxbUq645KyPB5suSG9vjBQZjVcumSiO+0KEsW4peSCH4psFb45qpQO85T3jc0sNoy5QS23PRh8TSNywtVt29oobGkt22pKGeaj28WJJFWhYyUQWVpkmWlHNEFnaqjBLUiXrIKJ8/d0tkYlXHRR/YU0lY7rLYxW4HRQ+bUl4nPk843RiMW1AcqFIdlNqxn3JlMtnTTp9FNg/VCT2oTC1RxMtUjsXdwWW5Rh0Fcwo8my27LtStOxeShunURDgrphKS3PQU0ohLYSMwtuhej3yyrduS9qPVUSTK7Ll9iobpmhu4u31DMFbLbaRLlYo0GjgmSkuEKhhct2CFd54iFVNQIzvsOa8HJAuKUTSfB04Jd7mzxOKsv0qibVWfQrqwaib4Jr3IqoXlMJVHJ9uUoYi1bqy1yZRapSExSOaIqz1pYK7eMLEuXwtLZup4SHzZqD2zoAAK4QIWfQq5KyKiKw0VMQtxEhYlNuaILh0hZdOl4SDVuZNbE9uxWX6Kahb5KZ9DJURykEsRg3oyKFcTbqi/EmQChDEHarZz2MhCmDF1SzXlk2HKzcDNR0xmoZ7no4tmgmsjIC2rZyF7KtC2aFyvOnibZ7+KSaCSxfmieydIQNh954SL8PqZK3pYUiLrzg/de++1z1UPm1JJed1w/+Wueqh82pJJr5PMQrUfydP8Au2f7QnOXlD7lT/u2f7QvJQs4ieFGQpnJpauOI2uRBgtWCEPwtPD3QuoZ3HQd0quWSs29OczoFj4dWmAtoOygaIk/B0YuT3HucvO+KOo9VjUTtkipKy82qhnbO3G5vcs1s06yyNsKv8kepTuXxoLJH/jYIUaqtiqsuk9WmVE9yPKosOerFAqhKvWbC4wBKXqDSNKi9SOctCwwKq4TCfd4PUYM2+ULt0EtwfqUy90LYwa33HAry0tFo06UJkNxOR0EVDMJ7nQsahcOan3OJGNEbSOjNlu6ud0ZqOxqSZQvd3zicytXBruckiQ4LqRU0KK20U5clPLQxYL5MTF25FAmIO8IroeJAFpXOMVEPK1ZdWwueHRuZdbVNaEnySkGldYcCxSfCvUrhZgKe2quSRdjyUb1hcZo6wW5kCVzDD7jwl0DZ6rLU+FJbC+qnqOS91kzitx1UPm1JeJndT++lx1Ufm9Jepb5Ih1F/wDJU/7tn+0Jgcvbeke9s/EZ/tCjcIQ2YSgp4CrtcrDSuNGliuWYVdaODWpe/oXGrdhDhFHiVrGqAoxa7rYCoVyQiSrcuhBVRYrV1XdWVY1Ex1yxvjOAQSmN+GH3madFDm11zveCFssv2bshwPDVDOMUH75Lhlz1HashF6rZL1HUQlHTFmPTarVGkn21vK3sPs2sG+8EhujQPGPXwHSnPgisy6OHuMZR7EdbKss6LZquIdyLSZ6BCC7u/c8mPfagcBwA6FVIPM5dJSI59MnsZPc+hLA2zwAypTJOjQ5s9ivVMJY4aSvnMX1SIDju8SYVunjL2N8F50gGPRCd3r33A2Xg7Nf7KMmWiD0IfvcEdT6QgfCtuLul/SvcOTnEjsdIW+zumktAq0wSdSQPUQPMuWWLNZYNJUcReAEyvtZb1OJaeljo9az7iu2ppVZ5TCK2+DU4ryUq7pKnwy53XheVLB44tdlPguByPQk2wqgz3t+XQT6EupVwN1RvkPbS8kBWHXKHcNqkgAyOvJaKhldnqQUWiS4fvZIZxPD5eiZmirCjJQwbTszLFNUDlLA95W/teaEUW9qpatsm9xie0gFvMIA4LAvbPd0XR762yQlilvqijOzHCgatnQ5dB2UqEkBAPeocuo9z6wkbxTk6EZDkXdXbGKXA6KHzakkp+7K2MYuh/cfNqKSMUauG2M0KR50qZ/UCpYhYEIrwSh/2tA/+ij+zao761BBSU9wnEAArVNe3dDdeQpqFo86MceppTluBZ7SpSYRxs9hwY2TqsrAMDqOcC6m4dYhGrLB4EBpWxg2+BsHFbtlC4esyu2VtVMIqk+KqOMYe+hRfVfADR/AI5Rn6KseXGlyDd9eimS1ub/MOkrBrGdTxkzzUzHSDzOqjDBwMiexRSVuyLJNzlbIGsMzp9eSI8LvqJaGuaQSIkZtPIkRqsSq+JmNI6z7FXFQEQJgajn/BOw5ZY3fj/Fk+XGpBO20pnwmFoHLeBB5xxHUltBUqNa2nSaSA2HENJku106EOFgEerzSfIn0r2pT+5uewjiwluvKOOqyedTWmqR0U1vyPtbeADx5JlYw4nXmOSlrYjcVQA474EwXtYSDxG84SNM+ZHFROuH674YZ96QyCOIDNChTgny/p/IWpvlFU1ZBHr869ZXhvOFoUr6sQIqvdugkFxgAcfCOZ10leW980k71FjulzS90nUAl+WYiQJga8UbcH5BTfoplpycMuhJ8eWFfF5R0dSnPIte8RPwRofKT7avfaJ0bUGXw2Pz691soHT4aC/ArmnvRnnkP4K8KDG5+FIzOQHLMzwVW8rUaRlhcCc4eGl09Q0GmvSne6hUAM7xPjDTTITy4ZoZQceDHueVK7t7eaS3PKCZPlU9S8qtEirUz/APY/XtVak1zn+gcP4KUuIaZPEz5OHSNUSU2Y6RI7GKwEd+qz+OeOs5qRmPXLR92eR0kOz6yFVZRBz4akDr0ATmMNR2QyEZCY6BCW3KPLDju6RpHay5Y0eI7o3SSekmdFPg/dAc2rFzSAZlnTDt5vTukneHlnr0VqwwRoAL5nlwjWFlbV4S1rJaA3venMlxEtnl0JcsitKS5LscWo2pO19DsFjUbUY17CHNc0Oa4aFpEgjyKxUYuU9zTajvLvctV0McZpOOjHnVk8AdR0zzXSqt4EElTorxSWSNkV4wQhXFqCILq8BWPemQtizZIE320uXX9h7fdpN6lz6zs95y6Zsw4BgHJUp7EGVbnz73afvzdf5HzaivF73afvzdf5HzaivE8Qdb2U2f37K1cTk62oHtosK2mbL0uInrzU2xv3vsvyO2/YMWwnRjFeCaU5N8mPS2atx7xvYFcp4XSbowdiuJJupi6REy2aNGhPFMck5JZbOPN0clzzuw4k5lGnQa3Kq6XO/EIMfXkuiof2y2dbe0d3eDHsO9TfyPEHoKym1RqdOzhDangkTn9c17RqT0TxPPgljQ7zWdTcACyWGM2k6yDyWcbkl2vg5RyyUelJ7lW5ervMnogzwj3seVelmTHdLvCBGoIhpnjJB8vQsureOk9UZgaTMLylX6YB4/X0rqXg42N+QYOYkdusehRmciDGZ49sRpnKr9+bGURln1fX68fWvbHDs5dPNDTW6MaLpeBMEnlqST0Dh+9N72MpmTGXE+XgoadQDe1zGQHHPL2+QJj7uMichw6ePTw8yToaMSJ6tcRGcdEZj1cearufP9kaZdXHzKBlYDX1DtU7qkgODSQIB4Rw0CNQa4NokdpmSDH1yHUqV3cOaBE8fCnn70Dhz8qtPfvQ0THTw7NFo07Fpc1pAdDYdOhGfrKW8ig9yjHg1q2CZfOpkp9E69PTr0Ihvdl85YcjoOIPVxHUsC7tXUnlrhBEHrB0I6PYnQyRnwDLG48l/DrtrCNQDrH16wrlxchw6DJOkErIpQcpjiP3JEHKSSAeZjr6f3KhSajQhxTdm5SuJIZEmfBAy14E8IJRfhuFta0DjxMRJy9XoCD9k6G9V3j7xpAOsuMgeaV0Wz0O8OUKDqOqip6CjFgenUjxrA0DUgSfIBJ9CGdom79B2vhAO06N4dqNrSgCZIn0fWFFjmGMNIwI3WANJIggOMNIHLeiepRzjkSWXwVY5QfweTijQePFdF2Nx01KZpVDL6YyJObmaZ9IyHYgzFrIsed2YByHLqT9m7xtO4pPqEhgeBUP9g5Gejj5FcqyJE8ZSwys6a6rJXrjIRHW2Tac2OMHMZzkq/2vOZw3kx9LOIxdbCRnYfSgIhwe53CqNO23ci2E/cjRZTT3Bk00cW7sT5xe5PMUPm1FJV+6i6cTr9VH5vSST1wTs+htjPvfZfkdt+wYthY+xp/8fZfkdt+wYodsMf8AclsarAHOdlT+DJ0cTy4xxVF0rZJLkZtVtXTs2xlUrGN2iHQc+Lj70a9aw6fdIAjftz0llQO3TycCBC5TUe57iXvc57zvOcSfCJzJJCkY3xS0kCHeFrIGZP4ueuaXHK3ulsc4VyzqF9t6CJYdwTpEknkqVbukOOTGeFpGWZ5knQLmVa6cXSMjzGUqIXTp59PWp5Sk23qf9/D/ANHx4SpHQH90O7fLWd6bnuzBntmFiX20ty/eBqAEeMA5/OOodQWGG1G5xuyPGMA9XMdQzXoa4jic9SSDMTAAzJyHYmSe1SAVp2meVm99b4WusyZMakGNOtUH4aB4rnA9MEdQjj0FaFsDu6kDmScyTEN58JU9N4Iyh0dDyCdARn9ZSVUVSClOTe7B44e8nPtIPs6U11m5o16NDn1Lca4wfBmT4x6OA4evNJzSR4IZlyku0+vQi17m6mDjmEcR5/YntqOHZEreZTbGbZI1yB8mShqWYJyYM9MtJyByz8nmRWbrMllxGcAkepSsG9mT6Jg5jLktL7DgDwgZ5e+n+zPrWbXsy1x3CSJ1gjjlkdVpqkmeOPanUdfCJAgzGuQJA8py8qh3jxXraknXiuaCNak0NA5rVtyN4HmIE+Q+pZTKg14KW2reF0DQcl5s1e56EHSCyyad9vIROUaDLzwtDHNnqdywZNa9uYOkt1LT5jPCOkqvgj2vhpA7SOrz+hE1ARPYNeHSUeKdK1wJyq2cc2iwR1tULeBzYeDmnQzpOiyRVOnBdnxvC6dRnhDwXEgtjxXRmWnhnBjpHIrm2J7M1GSW+EJTodZCbrhinhkkT7OXTWDLWZic89JKOsLuw7Kf3Lltm403kOy/iEX4XcjemZEcOfD1qHrMVT1rzuXdM1KGlh/WMCBl61E6p4JaYLTwOY0Vayr74jiFM7JdPK8ivgQsfbdGVc7NtefAOefgv0jkHc+tCOPbMmjLi0hp5QQulUynVWh7S1wB61mNaeGdkerkk7l20Hum0FJxPfbcBjp98z3jvzYB6QUVVr0MMHXkuYbE03WN3cUy3KqwOpO6A4yJ6N4diNW1s95xkr0p9dUUl97z6X8kEem3d8eDbY8POYyTa2HMPQqVnf8AACSVo7hd4x8gVeKfchfIqacJej5s7rFLdxW4aDMd5z/+ekkpO7AIxe56qHzakkhY9O0d62Oqf9hZ/klt+wYg/us2Tm02VGk96754TRMBzufCJzHTvfCRbsjTBw+z/JLb9gxW8Twxtei+i+HMqNLSDlrxkaEKnQpRokbpnBRRzzPWOjgq92QBLSd1o3QBrzGg+sI3q9zi8YMn0qsCJksMdUFZF3sZeN8ag45atLTnx4/WEt4peAtau2Clvbud4ojXUxpmZ86t0aW4ZO6TBg7xiCDJz1zy07Veq4TWpth1GqImD3t3p8qpsbukEmDnwAjeyE+SUl4Whmu+D24IBDZHEuJM6CY6YyHkyTbtxhozkgRJ6z+/z9baVucp1BM6GCddNfFmOlNfUBbvZndkzpk4xKHTYS4LDszEZkbriY6z6exOpOgRAn4RkkNiIaNAenXOE2nAIMjxAQDzJPPoA8yqvdBdmRpOfly6ZlDppmVexNAJjd6s8vL0rSt7WnGkluvDLoWVSqwCZA11HmVi1uyDBcYOXVy8i2GNXYM0zSMNndADpG6IB1y15x6VSe7ddDtdRBMZcZjpVymJcN0knQECe0rUt8DNR01BAGg4+U+pPnKKX+gIRbZkWb3VDDQ473HXdnUyVKaT6RFN0AHKYkacQjW0w9rQIHVCtOtszLWkEQd4SplnlH7rKY4oN7nM7rAHPcd0t8jdekclTdsxUE558NYldabZANIb4PLdAgdqbSssvD3Sc8wOCQp5nLf9Nv3HacaW38nGbi2rUxBZAg5wTIPHe0T8PpFxHhDyZkeRdafgoPixJyiAJ6+aBMfws0XGrTbpO+0CP8QHPmEE8t1FqmxsNt+UaFjbObBbUEASJbE9GR5gItw293gCePpQhhNyHtHFbGGV915HCQPKdPYvO7k8cvRXKMZxCV9eGmYzaRBzBOgPQQSFC7DmvA3C0B0+CTJjhvcAdW9IAUNWrAj4Ujqy49GSio1AMhMmeOs5T0fwWNy13LdfQCKWnYD9udnHNaXhpD25lsat5tjXLNA9pevpmWldxADxD/8AAfG3eGhPGSVyLbTD20LyoxhBad14gEAbwzEHpB7V6HSSbWiW6Jsuz1R2YVbN4sXbpJ7OfSjJjwRK43hGId7IB0nVdCwTFN6ASIgEc5U+XG8M/kylNZsd+UErDGSla8KEOBEqeyaCZPijzpuKEpz0xJZyUY6mY+O3+5Up7rC5+9I4Q0iIHXkiDB7KtUANQBgPvdSrdKi1794U5MeNunTrWzRpO5L1IdDFNuUrXrj6+SSfVNpKKr5/se2tu1gyHlU8pCmU9rFUlGKpEu73Z8092D773P8AkfNqS9Xvdi++91/kfNqKSmfJZHhHZ9kMZpiytGuJBFrbjTlRYEQU7+m7R47VynBcRIt7doZkLejLiSBPem5DLM6KKtjhLjuuEN8bdY4meU6fwKdFz8oRKMPZ2JrwdCO1PXCam0dbfIbUcNwEnw4Djyj1dCfR24vaVTdLt4RJBbJ8hB08iZa8gafR3MtB1AUFWxpu8am09YC5lh3dMkgPO6TzaY7US2W2IeJG64c2kFcppcMztv0bVfZi0fk6hTP+EexUauwtkRHeQByGXoUlPadvFqsM2jp8ZC3W/ZmlmNW7mtm7QPb1Pdw8qqVO5bb5xUqCekHQRxCKW49RPvlM3GaJ9+Fn4L8jfiXsA63cmYRArO7G+xVavcmdwr9rf3rpQxOl8Mdqkbe0zo4dq7T/ANTtUvYEYZsG+i0DfBMZmNfOtWns9UaAJGSJRcN+EO1e99bzHalvDGq0/qb3JXdg8/B6kZAKM4PV5DtRN3wcwvd8cwlvpoPlMNZ5IGW4VVHALwYXW3vFEdf7kT745hLfHMLF00F7+pv2iXyBb7EVjwA5a+xUr/ZyrVnegzEnjI49eiNt8cwvO+DmEqXQYpc39Q11c1xRyBnc4u21XOY6mGE+CJcIHYtvD9irlpl7m5wdTqNPV2LonfW8x2ppuG/CHamy6PDLmP6mLrMq4YHXeyVWoAC8CDIInWCPWvcP2OqUzJqNI4Dd0POZzKLTes+EO1RuxOkNXt7V32LFd6P1/c77Zl06b2/wjHqbMb0+HukmZaBMzM59Pbx5rAxLuV0riqatSvVJMZDdyA4eKjB+PW41qN7Qq1Tay2Hvx5EcMOOHCS/vzBeXLL39Aao9yOyHjGs7rqEeiFr2Xc/sqXi03eV7z6Sn1dt7cabx8hWZdd0ug3INcSilOHmvyNhDO/u3+YVUcFoNECm3y5q5Tt2t0a0dQC5xd91GGy2lPRn5+AQ/d91O7d4jaTB1Fx9IQLNjXD+gf2XNJ/Evqztaa6oBqQOsr5/u9ub+prXLfxGtHqKyLjEq1Tx61R3W90dkwgfUR8DY9BN8tf36H0Jf7S2lH7pXpt6N4E9gzQ7f90+0ZlTbUqnobujtdC4qApmJUuol4RTDoMa+82yjt7i3uu/rV93c3+9+DMxu0mM1/wAMpLMxn7s7/D/savUabatk80lJpcWHGBW80KJAovO7vFp8cAMiC4b0DMHMDgosOpgsJPfRvP8AGZvFsAb0ENmTrq3jqtnD8Ke+0o+DSM29Lcc5sEbzGnxt4mRzgdQVq1wbvbGgvzG8fBL4kzoN4DjyXpNwUd2ealJy2QK0SC+od6mZ8Ed8IG8HOgOAA6AdOxRih/K1IBaGtP3MtgZDnEjI5AIstsKp0mwN45h0l3EDk0BNFuxpJaxonUwJPlOannmhvQ6OKW1gk6zc6sRG8A0CSyREDg3Kc00YRU32ua3dhoz3i0g55Z5jhoEW1HTkoxbvd4rXHyetTud8IcoVyzItql3Tj+XMcnRUnyuEhalPHKrfG3HdQLfWVM3BqruAHWfZKd9r/wAOp5Gj1n2IKkH8Ixu0g4sd5CD7FNTxum/IB35p9SZ9jKLOBJ/tGfMFUv78MECB0CJ/csaZqp8F64vgBKzKuMEeKXdYMBYb7gvOenL281YY3JJlka4LsfTqrZoDaCoPfP8AzirFDaWof6R48pWQaYVd4jyLFln7GTwQrgL6eO1fwju1TNxyr+Ed2oJGJMHHsBXhxlvDe83tTlOXsgeNeg6+zdX8K7tXn2arfhXdqBHY5yafK6PUVE7HH8AB1kn2LdcvbM7XyOgfZet+Ed2ppxSr+Ed2rnpxmqeIHUD6yoziVY/0jvJA9CzXL2ze0dDOIVD/AEjvzio3Xj+L3fnFc8ddPOr3/nO9qYXE6knrJWan7CWIPql8Bq/td+9VKuLUhrUb5DPoQYGKRlNC2HHEEzsZp8CT1NI9MKKpipPit7T6gsVgUrM0DbKY4Yos1blztSeoZBQBqeAvYQaR8WlwOpFNvrPdAeB4Lsup2v16k9q0asOtnzwLCOveA9BKGqYUt4mAGp26pmUyTABJOQAEknoCJMM2Cvq8EUHMaffVSKY/NPheZMtIleSuQWATgZXVsG7krRndVS7+xRyHle4T2AdaI6Hc/sWaUJ/GfUPrQSyJGLMj5nxj7s7/AA/7QkiDurWjKWKXFOm1rGNFGGtEATb0iYHWSUlZB3FEM3cmwnwra+0Zb0WOrQ5lGkxw73VMObTaCJDI1BT37YWh/pv9Or9BeJIgKGs2oszrcAf5dc//AIU7NpMO43IP+VX9TEkkSaXgxxvyXKO1mGj+sNHVRr/8ae7bfDxpXnrpV/oJJI+6/SB7a9kD9trI/wBYH6Kt9BVau2Nnwrf6dXzeCvEkDk2EopGDim2DDlRMD4ZDpPVlksT7LNJ8J/X4J9i8SS3GxsZ6eEiVmJ0h779V3sVhuMUfh/qv9i9SQ9pDl1c14R6cZo/D/Vf7FBXxalumHSeGTvYkks7UTn1U34Rme6mc/MfYl7pZz8x9iSSPQhXdZ57pbz8x9iXulvPzH2JJLtKO7jF7pbz8x9i9F0zn5j7Ekl2hHd1nvupnPzH2KRt3T+F5nexJJZoRvdY/3bT+F5nexPF/S+F5nexJJZ20Es8l4Q77IUvhfqu9icMRpD3/AOq72JJLu2jftM/kPGKUvh/qu9i9+ylL4f6rvYkku7aO+0z+RLSxOiTnVA6S2pl2NRFh9zhzwG18QFKmMy1lvcuqPI0JPe91oHLP0QklnZidLqZtUGuzO1Gz9jnTud6pxq1Le4L+psUoaOrXjKIP+q+EfG/9C5/40kl3ZiI1Nnn/AFWwj43/AKFz/wAa8PdVwj43/oXP/Gkku7MTrZwfum4rRu8SuK9u/fpP71uP3XNndoU2O8FwBHhNIzHBJJJMSpUY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036866" y="6452606"/>
            <a:ext cx="5044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https://www.youtube.com/watch?v=olTuSpJTL2g</a:t>
            </a:r>
            <a:r>
              <a:rPr lang="en-GB" dirty="0"/>
              <a:t> </a:t>
            </a:r>
          </a:p>
        </p:txBody>
      </p:sp>
      <p:pic>
        <p:nvPicPr>
          <p:cNvPr id="3090" name="Picture 18" descr="http://spontaneoustomato.files.wordpress.com/2014/01/img_3726-5.jpg?w=502&amp;h=37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r="8627" b="14680"/>
          <a:stretch/>
        </p:blipFill>
        <p:spPr bwMode="auto">
          <a:xfrm>
            <a:off x="6256077" y="4263995"/>
            <a:ext cx="2653595" cy="204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i857.photobucket.com/albums/ab135/j3nnif3r_strife/daifuku_shir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727" y="4445589"/>
            <a:ext cx="2527449" cy="1682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a/a0/Zoni_by_atmo_in_Nagoya,_with_rice_cak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88" y="2469256"/>
            <a:ext cx="2249040" cy="1495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m5.i.pbase.com/g1/99/776599/2/111538775.z4VLIn3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0" y="4172023"/>
            <a:ext cx="3342172" cy="2506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i.ytimg.com/vi/O5h7o6p2os4/maxresdefaul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67" y="2343444"/>
            <a:ext cx="2524577" cy="1885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2symbol.com/images/cool-letters/hiragana/hiragana_letter_mo_u3082_icon_256x25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24" y="836712"/>
            <a:ext cx="1560832" cy="15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5856" y="836712"/>
            <a:ext cx="1440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00" dirty="0"/>
              <a:t>ち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492078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8435" y="731520"/>
            <a:ext cx="1867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/>
              <a:t>Emojis</a:t>
            </a:r>
            <a:endParaRPr lang="en-GB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18683" y="2142309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/>
              <a:t>絵文字</a:t>
            </a:r>
            <a:endParaRPr lang="en-GB" sz="5400" dirty="0"/>
          </a:p>
        </p:txBody>
      </p:sp>
      <p:sp>
        <p:nvSpPr>
          <p:cNvPr id="4" name="Rectangle 3"/>
          <p:cNvSpPr/>
          <p:nvPr/>
        </p:nvSpPr>
        <p:spPr>
          <a:xfrm>
            <a:off x="3303132" y="2159728"/>
            <a:ext cx="679269" cy="818605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82401" y="2159727"/>
            <a:ext cx="1371429" cy="818605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992913" y="4160067"/>
            <a:ext cx="2082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00000"/>
                </a:solidFill>
              </a:rPr>
              <a:t> e (picture)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9762" y="4419255"/>
            <a:ext cx="25010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 err="1">
                <a:solidFill>
                  <a:srgbClr val="800000"/>
                </a:solidFill>
              </a:rPr>
              <a:t>moji</a:t>
            </a:r>
            <a:endParaRPr lang="en-US" sz="4000" b="1" dirty="0">
              <a:solidFill>
                <a:srgbClr val="8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rgbClr val="800000"/>
                </a:solidFill>
              </a:rPr>
              <a:t>(character)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29259" y="3344802"/>
            <a:ext cx="280007" cy="537106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783510" y="3344802"/>
            <a:ext cx="310734" cy="537106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66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gre on Apple iOS 10.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" y="760774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blin on Apple iOS 10.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35" y="760774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-No-Evil Monkey on Apple iOS 10.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56" y="760773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ear-No-Evil Monkey on Apple iOS 10.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77" y="76077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peak-No-Evil Monkey on Apple iOS 10.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24" y="760774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erson Gesturing No: Light Skin Tone on Apple iOS 10.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" y="218897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erson Gesturing OK: Medium Skin Tone on Apple iOS 10.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59" y="223252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ento Box on Apple iOS 10.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56" y="223252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ice Cracker on Apple iOS 10.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77" y="223252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ice Ball on Apple iOS 10.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24" y="2232521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urry Rice on Apple iOS 10.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66" y="223252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Dango on Apple iOS 10.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45" y="391794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Oden on Apple iOS 10.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" y="390860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Sushi on Apple iOS 10.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35" y="3841137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Mount Fuji on Apple iOS 10.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77" y="3608477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Shinto Shrine on Apple iOS 10.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19" y="370427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ot Springs on Apple iOS 10.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61" y="384113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Pine Decoration on Apple iOS 10.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" y="530664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Japanese Dolls on Apple iOS 10.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35" y="5210853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Carp Streamer on Apple iOS 10.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59" y="5306647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622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6064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SOBA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1052736"/>
            <a:ext cx="3528392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http://www.justhungry.com/files/images/sob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16" y="1318749"/>
            <a:ext cx="2904256" cy="217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ellibovirecipes.files.wordpress.com/2011/09/a7afbd8352a40e3c_soba_noodles.jpg?w=500&amp;h=3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46" y="116632"/>
            <a:ext cx="2381250" cy="1785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noobcook.com/wp-content/uploads/2015/03/nabeyakiud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2" y="2682092"/>
            <a:ext cx="2015690" cy="151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s5.fanpop.com/image/photos/25600000/Japanese-Ramen-ramen-noodles-25603031-500-3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1932428" cy="1286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008" y="2492896"/>
            <a:ext cx="2447764" cy="43204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6" name="Picture 10" descr="http://v020o.popscreen.com/WFFQZ2NMa1ppcGMx_o_nissin-cup-noodles-spicy-kruidig-epic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12599" r="2464" b="13679"/>
          <a:stretch/>
        </p:blipFill>
        <p:spPr bwMode="auto">
          <a:xfrm>
            <a:off x="185461" y="5589240"/>
            <a:ext cx="1722243" cy="1064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19872" y="628393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https://www.youtube.com/watch?v=MFhvCShNLY8</a:t>
            </a:r>
            <a:endParaRPr lang="en-GB" dirty="0"/>
          </a:p>
        </p:txBody>
      </p:sp>
      <p:pic>
        <p:nvPicPr>
          <p:cNvPr id="4108" name="Picture 12" descr="https://s-media-cache-ak0.pinimg.com/236x/a7/8d/ba/a78dba3932de05a65890349fc7a8ccb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13" y="3645024"/>
            <a:ext cx="3384376" cy="2538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yabuhan.co.jp/yabuhan_2011/wp-content/English_data/menu_hot_dish/gr_h_21_araresob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12949" r="7464" b="8993"/>
          <a:stretch/>
        </p:blipFill>
        <p:spPr bwMode="auto">
          <a:xfrm>
            <a:off x="6655347" y="3687151"/>
            <a:ext cx="2142545" cy="2454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8691" y="908720"/>
            <a:ext cx="1711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00" dirty="0"/>
              <a:t>そ</a:t>
            </a:r>
            <a:endParaRPr lang="en-GB" sz="9600" dirty="0"/>
          </a:p>
        </p:txBody>
      </p:sp>
      <p:sp>
        <p:nvSpPr>
          <p:cNvPr id="6" name="Rectangle 5"/>
          <p:cNvSpPr/>
          <p:nvPr/>
        </p:nvSpPr>
        <p:spPr>
          <a:xfrm>
            <a:off x="2564051" y="995244"/>
            <a:ext cx="1791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00" dirty="0"/>
              <a:t>ば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931664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9796" y="764704"/>
            <a:ext cx="444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OMU RAISU (</a:t>
            </a:r>
            <a:r>
              <a:rPr lang="en-GB" sz="3600" dirty="0" err="1"/>
              <a:t>omurice</a:t>
            </a:r>
            <a:r>
              <a:rPr lang="en-GB" sz="3600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540985"/>
            <a:ext cx="5688632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https://i.ytimg.com/vi/FCmfXqVJc6Q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03" y="260648"/>
            <a:ext cx="2264127" cy="1273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injabaking.com/sites/default/files/omurice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06325"/>
            <a:ext cx="4392488" cy="2930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tre-navi.jp/tore1ban/wp-content/uploads/2015/05/omurice-free-phot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83" y="3426862"/>
            <a:ext cx="4104456" cy="2738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https://upload.wikimedia.org/wikipedia/commons/9/98/Japanese_Katakana_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92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 descr="http://japanese.gatech.edu/WebCTVista/images/text/mu3b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6523" r="9667" b="8862"/>
          <a:stretch/>
        </p:blipFill>
        <p:spPr bwMode="auto">
          <a:xfrm>
            <a:off x="1855290" y="1700808"/>
            <a:ext cx="98851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8" descr="https://upload.wikimedia.org/wikipedia/commons/thumb/c/ca/Japanese_Katakana_RA.png/75px-Japanese_Katakana_R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92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0" descr="http://japanese.gatech.edu/WebCTVista/images/text/i3b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7354" r="6342" b="8031"/>
          <a:stretch/>
        </p:blipFill>
        <p:spPr bwMode="auto">
          <a:xfrm>
            <a:off x="3902938" y="1700928"/>
            <a:ext cx="104696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2" descr="https://upload.wikimedia.org/wikipedia/commons/thumb/a/a4/Japanese_Katakana_SU.png/75px-Japanese_Katakana_SU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4" b="14999"/>
          <a:stretch/>
        </p:blipFill>
        <p:spPr bwMode="auto">
          <a:xfrm>
            <a:off x="4716176" y="1556792"/>
            <a:ext cx="1342879" cy="122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562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 you like 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○○？　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Part1</a:t>
            </a:r>
            <a:endParaRPr kumimoji="1" lang="en-GB" sz="4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：○○は好きですか？</a:t>
            </a:r>
            <a:endParaRPr kumimoji="1"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：はい。○○は好きです。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4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or</a:t>
            </a:r>
            <a:r>
              <a: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○○はちょっと苦手です。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：そうですか。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kumimoji="1" lang="en-US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3" y="4653136"/>
            <a:ext cx="894238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533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307128" y="949387"/>
            <a:ext cx="2489435" cy="1198698"/>
          </a:xfrm>
        </p:spPr>
        <p:txBody>
          <a:bodyPr>
            <a:normAutofit/>
          </a:bodyPr>
          <a:lstStyle/>
          <a:p>
            <a:r>
              <a:rPr lang="ja-JP" altLang="en-US" sz="7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好き</a:t>
            </a:r>
            <a:endParaRPr kumimoji="1" lang="en-GB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297384" y="2027222"/>
            <a:ext cx="2489435" cy="119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 sz="7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すき</a:t>
            </a:r>
            <a:endParaRPr kumimoji="1" lang="en-GB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301152" y="3105057"/>
            <a:ext cx="2489435" cy="119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GB" altLang="ja-JP" sz="7200" b="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</a:t>
            </a:r>
            <a:r>
              <a:rPr kumimoji="1" lang="en-GB" altLang="ja-JP" sz="7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GB" altLang="ja-JP" sz="7200" b="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ki</a:t>
            </a:r>
            <a:endParaRPr kumimoji="1" lang="en-GB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142776" y="4500377"/>
            <a:ext cx="2815851" cy="119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GB" altLang="ja-JP" sz="7200" b="1" dirty="0">
                <a:solidFill>
                  <a:srgbClr val="8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Like(d)</a:t>
            </a:r>
            <a:endParaRPr kumimoji="1" lang="en-GB" sz="7200" b="1" dirty="0">
              <a:solidFill>
                <a:srgbClr val="8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96563" y="4483100"/>
            <a:ext cx="3429000" cy="2374900"/>
            <a:chOff x="5796563" y="4483100"/>
            <a:chExt cx="3429000" cy="23749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6563" y="4483100"/>
              <a:ext cx="3429000" cy="23749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1391629">
              <a:off x="6664191" y="5098911"/>
              <a:ext cx="172354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800000"/>
                  </a:solidFill>
                </a:rPr>
                <a:t>It’s NOT</a:t>
              </a:r>
            </a:p>
            <a:p>
              <a:pPr algn="ctr"/>
              <a:r>
                <a:rPr lang="en-US" sz="3600" b="1" dirty="0">
                  <a:solidFill>
                    <a:srgbClr val="800000"/>
                  </a:solidFill>
                </a:rPr>
                <a:t>a verb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54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5758" y="2735038"/>
            <a:ext cx="6339153" cy="1709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：○○は好きですか？</a:t>
            </a:r>
            <a:endParaRPr kumimoji="1"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：はい。○○は好きです。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kumimoji="1" lang="en-US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8502" y="2743747"/>
            <a:ext cx="594512" cy="66947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9979" y="3529893"/>
            <a:ext cx="1104184" cy="66947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49450" y="813812"/>
            <a:ext cx="4765247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 err="1">
                <a:solidFill>
                  <a:srgbClr val="800000"/>
                </a:solidFill>
              </a:rPr>
              <a:t>ka</a:t>
            </a:r>
            <a:endParaRPr lang="en-US" sz="4000" b="1" dirty="0">
              <a:solidFill>
                <a:srgbClr val="8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rgbClr val="800000"/>
                </a:solidFill>
              </a:rPr>
              <a:t>(indicates a question)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07330" y="2077243"/>
            <a:ext cx="459396" cy="590245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37744" y="5194833"/>
            <a:ext cx="35499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800000"/>
                </a:solidFill>
              </a:rPr>
              <a:t>hai</a:t>
            </a:r>
            <a:endParaRPr lang="en-US" sz="4000" b="1" dirty="0">
              <a:solidFill>
                <a:srgbClr val="800000"/>
              </a:solidFill>
            </a:endParaRPr>
          </a:p>
          <a:p>
            <a:pPr algn="ctr"/>
            <a:r>
              <a:rPr lang="en-US" sz="4000" b="1" dirty="0">
                <a:solidFill>
                  <a:srgbClr val="800000"/>
                </a:solidFill>
              </a:rPr>
              <a:t>“That’s correct”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733123" y="4494490"/>
            <a:ext cx="361040" cy="612280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8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59258" y="949387"/>
            <a:ext cx="5918096" cy="1198698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ちょっと苦手</a:t>
            </a:r>
            <a:endParaRPr kumimoji="1" lang="en-GB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715979" y="2033977"/>
            <a:ext cx="5120910" cy="119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 sz="7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ちょっと</a:t>
            </a:r>
            <a:r>
              <a:rPr kumimoji="1" lang="en-US" altLang="ja-JP" sz="7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7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にがて</a:t>
            </a:r>
            <a:endParaRPr kumimoji="1" lang="en-GB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216856" y="3105057"/>
            <a:ext cx="4402900" cy="119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GB" sz="7200" b="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chotto</a:t>
            </a:r>
            <a:r>
              <a:rPr kumimoji="1" lang="en-GB" sz="7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GB" sz="7200" b="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nigate</a:t>
            </a:r>
            <a:endParaRPr kumimoji="1" lang="en-GB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072" y="4733259"/>
            <a:ext cx="1526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800000"/>
                </a:solidFill>
              </a:rPr>
              <a:t>a little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6092" y="4698178"/>
            <a:ext cx="2803321" cy="1590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rgbClr val="800000"/>
                </a:solidFill>
              </a:rPr>
              <a:t>not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rgbClr val="800000"/>
                </a:solidFill>
              </a:rPr>
              <a:t>comfortable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rgbClr val="800000"/>
                </a:solidFill>
              </a:rPr>
              <a:t>with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77745" y="4189647"/>
            <a:ext cx="280007" cy="537106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539805" y="4167578"/>
            <a:ext cx="310734" cy="537106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Review: </a:t>
            </a:r>
            <a:r>
              <a:rPr lang="en-US" dirty="0"/>
              <a:t>Greetings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17826" cy="4803527"/>
          </a:xfrm>
        </p:spPr>
        <p:txBody>
          <a:bodyPr>
            <a:normAutofit/>
          </a:bodyPr>
          <a:lstStyle/>
          <a:p>
            <a:r>
              <a:rPr lang="ja-JP" altLang="en-US" dirty="0"/>
              <a:t>おはよう　ございます</a:t>
            </a:r>
            <a:endParaRPr lang="en-GB" altLang="ja-JP" dirty="0"/>
          </a:p>
          <a:p>
            <a:pPr marL="0" indent="0">
              <a:buNone/>
            </a:pPr>
            <a:r>
              <a:rPr lang="en-GB" altLang="ja-JP" dirty="0"/>
              <a:t>    </a:t>
            </a:r>
            <a:r>
              <a:rPr lang="en-GB" altLang="ja-JP" dirty="0" err="1">
                <a:solidFill>
                  <a:srgbClr val="800000"/>
                </a:solidFill>
              </a:rPr>
              <a:t>Ohayō</a:t>
            </a:r>
            <a:r>
              <a:rPr lang="en-GB" altLang="ja-JP" dirty="0">
                <a:solidFill>
                  <a:srgbClr val="800000"/>
                </a:solidFill>
              </a:rPr>
              <a:t>  </a:t>
            </a:r>
            <a:r>
              <a:rPr lang="en-GB" altLang="ja-JP" dirty="0" err="1">
                <a:solidFill>
                  <a:srgbClr val="800000"/>
                </a:solidFill>
              </a:rPr>
              <a:t>gozaimasu</a:t>
            </a:r>
            <a:endParaRPr lang="en-GB" altLang="ja-JP" dirty="0">
              <a:solidFill>
                <a:srgbClr val="800000"/>
              </a:solidFill>
            </a:endParaRPr>
          </a:p>
          <a:p>
            <a:endParaRPr lang="en-GB" altLang="ja-JP" dirty="0"/>
          </a:p>
          <a:p>
            <a:r>
              <a:rPr lang="ja-JP" altLang="en-US" dirty="0"/>
              <a:t>こんにちは</a:t>
            </a:r>
            <a:endParaRPr lang="en-GB" altLang="ja-JP" dirty="0"/>
          </a:p>
          <a:p>
            <a:pPr marL="0" indent="0">
              <a:buNone/>
            </a:pPr>
            <a:r>
              <a:rPr lang="en-GB" altLang="ja-JP" dirty="0"/>
              <a:t>   </a:t>
            </a:r>
            <a:r>
              <a:rPr lang="en-GB" altLang="ja-JP" dirty="0">
                <a:solidFill>
                  <a:srgbClr val="800000"/>
                </a:solidFill>
              </a:rPr>
              <a:t>Konnichiwa</a:t>
            </a:r>
          </a:p>
          <a:p>
            <a:endParaRPr lang="en-GB" altLang="ja-JP" dirty="0"/>
          </a:p>
          <a:p>
            <a:r>
              <a:rPr lang="ja-JP" altLang="en-US" dirty="0"/>
              <a:t>こんばんは</a:t>
            </a:r>
            <a:endParaRPr lang="en-GB" altLang="ja-JP" dirty="0"/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dirty="0">
                <a:solidFill>
                  <a:srgbClr val="800000"/>
                </a:solidFill>
              </a:rPr>
              <a:t>Konbanwa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026" y="1600200"/>
            <a:ext cx="421782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ja-JP" dirty="0"/>
              <a:t>Good morning</a:t>
            </a:r>
          </a:p>
          <a:p>
            <a:endParaRPr lang="en-GB" altLang="ja-JP" dirty="0"/>
          </a:p>
          <a:p>
            <a:endParaRPr lang="en-GB" altLang="ja-JP" dirty="0"/>
          </a:p>
          <a:p>
            <a:r>
              <a:rPr lang="en-GB" altLang="ja-JP" dirty="0"/>
              <a:t>Good day</a:t>
            </a:r>
          </a:p>
          <a:p>
            <a:endParaRPr lang="en-GB" altLang="ja-JP" dirty="0"/>
          </a:p>
          <a:p>
            <a:endParaRPr lang="en-GB" altLang="ja-JP" dirty="0"/>
          </a:p>
          <a:p>
            <a:r>
              <a:rPr lang="en-GB" altLang="ja-JP" dirty="0"/>
              <a:t>Good evening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3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 you like 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○○？　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Part1</a:t>
            </a:r>
            <a:endParaRPr kumimoji="1" lang="en-GB" sz="4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：○○は好きですか？</a:t>
            </a:r>
            <a:endParaRPr kumimoji="1"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：はい。○○は好きです。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4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or</a:t>
            </a:r>
            <a:r>
              <a: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○○はちょっと苦手です。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：そうですか。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kumimoji="1" lang="en-US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3" y="4653136"/>
            <a:ext cx="894238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886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 you like 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○○？　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Part2</a:t>
            </a:r>
            <a:endParaRPr kumimoji="1" lang="en-GB" sz="4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3296" y="1385765"/>
            <a:ext cx="9049668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3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Ａ＝</a:t>
            </a:r>
            <a:r>
              <a:rPr lang="en-US" altLang="ja-JP" sz="3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Suzuki</a:t>
            </a:r>
            <a:r>
              <a:rPr lang="ja-JP" altLang="en-US" sz="3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さん、Ｂ＝</a:t>
            </a:r>
            <a:r>
              <a:rPr lang="en-US" altLang="ja-JP" sz="3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Sandy</a:t>
            </a:r>
            <a:r>
              <a:rPr lang="ja-JP" altLang="en-US" sz="3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さん</a:t>
            </a:r>
            <a:endParaRPr kumimoji="1" lang="en-US" altLang="ja-JP" sz="39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Ａ：</a:t>
            </a:r>
            <a:r>
              <a:rPr kumimoji="1" lang="en-US" altLang="ja-JP" sz="39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Sandy</a:t>
            </a:r>
            <a:r>
              <a:rPr kumimoji="1"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さん。</a:t>
            </a:r>
            <a:endParaRPr kumimoji="1" lang="en-US" altLang="ja-JP" sz="3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39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チーズ</a:t>
            </a:r>
            <a:r>
              <a:rPr kumimoji="1"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は好きですか？</a:t>
            </a:r>
            <a:endParaRPr kumimoji="1" lang="en-US" altLang="ja-JP" sz="3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Ｂ：はい。</a:t>
            </a:r>
            <a:r>
              <a:rPr lang="ja-JP" altLang="en-US" sz="39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チーズ</a:t>
            </a:r>
            <a:r>
              <a:rPr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は好きです。</a:t>
            </a:r>
            <a:endParaRPr lang="en-US" altLang="ja-JP" sz="3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</a:t>
            </a:r>
            <a:r>
              <a:rPr lang="en-US" altLang="ja-JP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or</a:t>
            </a:r>
            <a:r>
              <a:rPr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39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チーズ</a:t>
            </a:r>
            <a:r>
              <a:rPr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はちょっと苦手です。</a:t>
            </a:r>
            <a:endParaRPr lang="en-US" altLang="ja-JP" sz="3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en-US" altLang="ja-JP" sz="39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Suzuki</a:t>
            </a:r>
            <a:r>
              <a:rPr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さんは</a:t>
            </a:r>
            <a:r>
              <a:rPr lang="ja-JP" altLang="en-US" sz="39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チーズ</a:t>
            </a:r>
            <a:r>
              <a:rPr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は好きですか？</a:t>
            </a:r>
            <a:endParaRPr lang="en-US" altLang="ja-JP" sz="3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Ａ：はい。（私も</a:t>
            </a:r>
            <a:r>
              <a:rPr lang="en-US" altLang="ja-JP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は）好きです。</a:t>
            </a:r>
            <a:endParaRPr lang="en-US" altLang="ja-JP" sz="3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en-US" altLang="ja-JP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or</a:t>
            </a:r>
            <a:r>
              <a:rPr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（私も</a:t>
            </a:r>
            <a:r>
              <a:rPr lang="en-US" altLang="ja-JP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3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は）ちょっと苦手です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9642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1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Ａ：はい。（私も</a:t>
            </a:r>
            <a:r>
              <a: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は）好きです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6928" y="1600200"/>
            <a:ext cx="625308" cy="66947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4484" y="3301396"/>
            <a:ext cx="18570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800000"/>
                </a:solidFill>
              </a:rPr>
              <a:t>わたし</a:t>
            </a:r>
            <a:endParaRPr lang="en-US" sz="4000" b="1" dirty="0">
              <a:solidFill>
                <a:srgbClr val="800000"/>
              </a:solidFill>
            </a:endParaRPr>
          </a:p>
          <a:p>
            <a:pPr algn="ctr"/>
            <a:r>
              <a:rPr lang="en-US" sz="4000" b="1" dirty="0" err="1">
                <a:solidFill>
                  <a:srgbClr val="800000"/>
                </a:solidFill>
              </a:rPr>
              <a:t>watashi</a:t>
            </a:r>
            <a:endParaRPr lang="en-US" sz="4000" b="1" dirty="0">
              <a:solidFill>
                <a:srgbClr val="800000"/>
              </a:solidFill>
            </a:endParaRPr>
          </a:p>
          <a:p>
            <a:pPr algn="ctr"/>
            <a:r>
              <a:rPr lang="en-US" sz="4000" b="1" dirty="0">
                <a:solidFill>
                  <a:srgbClr val="800000"/>
                </a:solidFill>
              </a:rPr>
              <a:t>I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25658" y="2431795"/>
            <a:ext cx="385875" cy="612280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50946" y="1600200"/>
            <a:ext cx="459797" cy="669475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87056" y="3301396"/>
            <a:ext cx="10442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800000"/>
                </a:solidFill>
              </a:rPr>
              <a:t>も</a:t>
            </a:r>
            <a:endParaRPr lang="en-GB" altLang="ja-JP" sz="4000" b="1" dirty="0">
              <a:solidFill>
                <a:srgbClr val="800000"/>
              </a:solidFill>
            </a:endParaRPr>
          </a:p>
          <a:p>
            <a:pPr algn="ctr"/>
            <a:r>
              <a:rPr lang="en-US" sz="4000" b="1" dirty="0" err="1">
                <a:solidFill>
                  <a:srgbClr val="800000"/>
                </a:solidFill>
              </a:rPr>
              <a:t>mo</a:t>
            </a:r>
            <a:endParaRPr lang="en-US" sz="4000" b="1" dirty="0">
              <a:solidFill>
                <a:srgbClr val="800000"/>
              </a:solidFill>
            </a:endParaRPr>
          </a:p>
          <a:p>
            <a:pPr algn="ctr"/>
            <a:r>
              <a:rPr lang="en-US" sz="4000" b="1" dirty="0">
                <a:solidFill>
                  <a:srgbClr val="800000"/>
                </a:solidFill>
              </a:rPr>
              <a:t>also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204943" y="2431795"/>
            <a:ext cx="385875" cy="612280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09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Review: </a:t>
            </a:r>
            <a:r>
              <a:rPr lang="en-US" dirty="0"/>
              <a:t>Greetings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17826" cy="4803527"/>
          </a:xfrm>
        </p:spPr>
        <p:txBody>
          <a:bodyPr>
            <a:normAutofit/>
          </a:bodyPr>
          <a:lstStyle/>
          <a:p>
            <a:r>
              <a:rPr lang="ja-JP" altLang="en-US" dirty="0"/>
              <a:t>はじめまして</a:t>
            </a:r>
            <a:r>
              <a:rPr lang="en-GB" altLang="ja-JP" dirty="0"/>
              <a:t>    </a:t>
            </a:r>
            <a:r>
              <a:rPr lang="en-GB" altLang="ja-JP" dirty="0" err="1">
                <a:solidFill>
                  <a:srgbClr val="800000"/>
                </a:solidFill>
              </a:rPr>
              <a:t>Hajimemashite</a:t>
            </a:r>
            <a:endParaRPr lang="en-GB" altLang="ja-JP" dirty="0">
              <a:solidFill>
                <a:srgbClr val="800000"/>
              </a:solidFill>
            </a:endParaRPr>
          </a:p>
          <a:p>
            <a:endParaRPr lang="en-GB" altLang="ja-JP" dirty="0"/>
          </a:p>
          <a:p>
            <a:r>
              <a:rPr lang="ja-JP" altLang="en-US" dirty="0"/>
              <a:t>どうぞ</a:t>
            </a:r>
            <a:r>
              <a:rPr lang="en-US" altLang="ja-JP" dirty="0"/>
              <a:t>  </a:t>
            </a:r>
            <a:r>
              <a:rPr lang="ja-JP" altLang="en-US" dirty="0"/>
              <a:t>よろしく</a:t>
            </a:r>
            <a:endParaRPr lang="en-GB" altLang="ja-JP" dirty="0"/>
          </a:p>
          <a:p>
            <a:pPr marL="0" indent="0">
              <a:buNone/>
            </a:pPr>
            <a:r>
              <a:rPr lang="en-GB" altLang="ja-JP" dirty="0"/>
              <a:t>   </a:t>
            </a:r>
            <a:r>
              <a:rPr lang="en-GB" altLang="ja-JP" dirty="0" err="1">
                <a:solidFill>
                  <a:srgbClr val="800000"/>
                </a:solidFill>
              </a:rPr>
              <a:t>Dōzo</a:t>
            </a:r>
            <a:r>
              <a:rPr lang="en-GB" altLang="ja-JP" dirty="0">
                <a:solidFill>
                  <a:srgbClr val="800000"/>
                </a:solidFill>
              </a:rPr>
              <a:t>  </a:t>
            </a:r>
            <a:r>
              <a:rPr lang="en-GB" altLang="ja-JP" dirty="0" err="1">
                <a:solidFill>
                  <a:srgbClr val="800000"/>
                </a:solidFill>
              </a:rPr>
              <a:t>yoroshiku</a:t>
            </a:r>
            <a:endParaRPr lang="en-GB" altLang="ja-JP" dirty="0">
              <a:solidFill>
                <a:srgbClr val="8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026" y="1600200"/>
            <a:ext cx="421782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ja-JP" dirty="0"/>
              <a:t>How do you do?</a:t>
            </a:r>
          </a:p>
          <a:p>
            <a:endParaRPr lang="en-GB" altLang="ja-JP" dirty="0"/>
          </a:p>
          <a:p>
            <a:endParaRPr lang="en-GB" altLang="ja-JP" dirty="0"/>
          </a:p>
          <a:p>
            <a:r>
              <a:rPr lang="en-GB" altLang="ja-JP" dirty="0"/>
              <a:t>Nice to meet you</a:t>
            </a:r>
          </a:p>
          <a:p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4373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Review: </a:t>
            </a:r>
            <a:r>
              <a:rPr lang="en-US" dirty="0"/>
              <a:t>Greetings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47524" cy="4803527"/>
          </a:xfrm>
        </p:spPr>
        <p:txBody>
          <a:bodyPr>
            <a:normAutofit/>
          </a:bodyPr>
          <a:lstStyle/>
          <a:p>
            <a:r>
              <a:rPr lang="ja-JP" altLang="en-US" dirty="0"/>
              <a:t>さよなら</a:t>
            </a:r>
            <a:r>
              <a:rPr lang="en-GB" altLang="ja-JP" dirty="0"/>
              <a:t>    </a:t>
            </a:r>
          </a:p>
          <a:p>
            <a:pPr marL="0" indent="0">
              <a:buNone/>
            </a:pPr>
            <a:r>
              <a:rPr lang="en-GB" altLang="ja-JP" dirty="0">
                <a:solidFill>
                  <a:srgbClr val="800000"/>
                </a:solidFill>
              </a:rPr>
              <a:t>    Sayonara</a:t>
            </a:r>
          </a:p>
          <a:p>
            <a:endParaRPr lang="en-GB" altLang="ja-JP" dirty="0"/>
          </a:p>
          <a:p>
            <a:r>
              <a:rPr lang="ja-JP" altLang="en-US" dirty="0"/>
              <a:t>すみません</a:t>
            </a:r>
            <a:endParaRPr lang="en-GB" altLang="ja-JP" dirty="0"/>
          </a:p>
          <a:p>
            <a:pPr marL="0" indent="0">
              <a:buNone/>
            </a:pPr>
            <a:r>
              <a:rPr lang="en-GB" altLang="ja-JP" dirty="0">
                <a:solidFill>
                  <a:srgbClr val="800000"/>
                </a:solidFill>
              </a:rPr>
              <a:t>    </a:t>
            </a:r>
            <a:r>
              <a:rPr lang="en-GB" altLang="ja-JP" dirty="0" err="1">
                <a:solidFill>
                  <a:srgbClr val="800000"/>
                </a:solidFill>
              </a:rPr>
              <a:t>Sumimasen</a:t>
            </a:r>
            <a:endParaRPr lang="en-GB" altLang="ja-JP" dirty="0">
              <a:solidFill>
                <a:srgbClr val="800000"/>
              </a:solidFill>
            </a:endParaRPr>
          </a:p>
          <a:p>
            <a:endParaRPr lang="en-GB" altLang="ja-JP" dirty="0"/>
          </a:p>
          <a:p>
            <a:r>
              <a:rPr lang="ja-JP" altLang="en-US" dirty="0"/>
              <a:t>ありがとう　ございます</a:t>
            </a:r>
            <a:r>
              <a:rPr lang="en-GB" dirty="0"/>
              <a:t>   </a:t>
            </a:r>
          </a:p>
          <a:p>
            <a:pPr marL="0" indent="0">
              <a:buNone/>
            </a:pPr>
            <a:r>
              <a:rPr lang="en-GB" dirty="0">
                <a:solidFill>
                  <a:srgbClr val="800000"/>
                </a:solidFill>
              </a:rPr>
              <a:t>    </a:t>
            </a:r>
            <a:r>
              <a:rPr lang="en-GB" dirty="0" err="1">
                <a:solidFill>
                  <a:srgbClr val="800000"/>
                </a:solidFill>
              </a:rPr>
              <a:t>Arigatō</a:t>
            </a:r>
            <a:r>
              <a:rPr lang="en-GB" dirty="0">
                <a:solidFill>
                  <a:srgbClr val="800000"/>
                </a:solidFill>
              </a:rPr>
              <a:t>   </a:t>
            </a:r>
            <a:r>
              <a:rPr lang="en-GB" dirty="0" err="1">
                <a:solidFill>
                  <a:srgbClr val="800000"/>
                </a:solidFill>
              </a:rPr>
              <a:t>gozaimasu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12826" y="1600200"/>
            <a:ext cx="421782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Goodbye</a:t>
            </a:r>
            <a:endParaRPr lang="en-GB" altLang="ja-JP" dirty="0"/>
          </a:p>
          <a:p>
            <a:endParaRPr lang="en-GB" altLang="ja-JP" dirty="0"/>
          </a:p>
          <a:p>
            <a:endParaRPr lang="en-GB" altLang="ja-JP" dirty="0"/>
          </a:p>
          <a:p>
            <a:r>
              <a:rPr lang="en-GB" altLang="ja-JP" dirty="0"/>
              <a:t>Excuse me</a:t>
            </a:r>
          </a:p>
          <a:p>
            <a:endParaRPr lang="en-GB" altLang="ja-JP" dirty="0"/>
          </a:p>
          <a:p>
            <a:endParaRPr lang="en-GB" altLang="ja-JP" dirty="0"/>
          </a:p>
          <a:p>
            <a:r>
              <a:rPr lang="en-GB" altLang="ja-JP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2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93584"/>
          </a:xfrm>
        </p:spPr>
        <p:txBody>
          <a:bodyPr/>
          <a:lstStyle/>
          <a:p>
            <a:r>
              <a:rPr lang="en-US" dirty="0"/>
              <a:t>What would you say when you meet someone for the first time?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97" y="3093785"/>
            <a:ext cx="3756160" cy="28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CE58-176F-B84B-92E7-79B8A5A9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Katakana for Countries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11F038-D986-8547-996C-01B84F44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34122"/>
              </p:ext>
            </p:extLst>
          </p:nvPr>
        </p:nvGraphicFramePr>
        <p:xfrm>
          <a:off x="457200" y="1600199"/>
          <a:ext cx="8229600" cy="43723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761363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9728195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73895359"/>
                    </a:ext>
                  </a:extLst>
                </a:gridCol>
              </a:tblGrid>
              <a:tr h="874467">
                <a:tc>
                  <a:txBody>
                    <a:bodyPr/>
                    <a:lstStyle/>
                    <a:p>
                      <a:r>
                        <a:rPr lang="en-US" sz="3600" b="0" dirty="0"/>
                        <a:t>England /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I </a:t>
                      </a:r>
                      <a:r>
                        <a:rPr lang="en-US" sz="3600" b="0" dirty="0" err="1">
                          <a:solidFill>
                            <a:srgbClr val="FF0000"/>
                          </a:solidFill>
                        </a:rPr>
                        <a:t>gi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ri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>
                          <a:solidFill>
                            <a:srgbClr val="FF0000"/>
                          </a:solidFill>
                        </a:rPr>
                        <a:t>su</a:t>
                      </a:r>
                      <a:endParaRPr lang="en-US" sz="3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ja-JP" sz="4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95091"/>
                  </a:ext>
                </a:extLst>
              </a:tr>
              <a:tr h="874467">
                <a:tc>
                  <a:txBody>
                    <a:bodyPr/>
                    <a:lstStyle/>
                    <a:p>
                      <a:r>
                        <a:rPr lang="en-US" sz="3600" dirty="0"/>
                        <a:t>Philippines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Fi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ri</a:t>
                      </a:r>
                      <a:r>
                        <a:rPr lang="en-US" sz="3600" dirty="0"/>
                        <a:t> pi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050628"/>
                  </a:ext>
                </a:extLst>
              </a:tr>
              <a:tr h="874467">
                <a:tc>
                  <a:txBody>
                    <a:bodyPr/>
                    <a:lstStyle/>
                    <a:p>
                      <a:r>
                        <a:rPr lang="en-US" sz="3600" dirty="0"/>
                        <a:t>Latvia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Ra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en-US" sz="3600" dirty="0"/>
                        <a:t> bi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542553"/>
                  </a:ext>
                </a:extLst>
              </a:tr>
              <a:tr h="87446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Macao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Ma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ka</a:t>
                      </a:r>
                      <a:r>
                        <a:rPr lang="en-US" sz="3600" dirty="0"/>
                        <a:t>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588193"/>
                  </a:ext>
                </a:extLst>
              </a:tr>
              <a:tr h="874467">
                <a:tc>
                  <a:txBody>
                    <a:bodyPr/>
                    <a:lstStyle/>
                    <a:p>
                      <a:r>
                        <a:rPr lang="en-US" sz="3600" dirty="0"/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ru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gii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42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3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CE58-176F-B84B-92E7-79B8A5A9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Katakana for Countries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11F038-D986-8547-996C-01B84F44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8934"/>
              </p:ext>
            </p:extLst>
          </p:nvPr>
        </p:nvGraphicFramePr>
        <p:xfrm>
          <a:off x="457200" y="1600199"/>
          <a:ext cx="8229600" cy="43723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761363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9728195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73895359"/>
                    </a:ext>
                  </a:extLst>
                </a:gridCol>
              </a:tblGrid>
              <a:tr h="874467">
                <a:tc>
                  <a:txBody>
                    <a:bodyPr/>
                    <a:lstStyle/>
                    <a:p>
                      <a:r>
                        <a:rPr lang="en-US" sz="3600" b="0" dirty="0"/>
                        <a:t>England /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I </a:t>
                      </a:r>
                      <a:r>
                        <a:rPr lang="en-US" sz="3600" b="0" dirty="0" err="1">
                          <a:solidFill>
                            <a:srgbClr val="FF0000"/>
                          </a:solidFill>
                        </a:rPr>
                        <a:t>gi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ri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>
                          <a:solidFill>
                            <a:srgbClr val="FF0000"/>
                          </a:solidFill>
                        </a:rPr>
                        <a:t>su</a:t>
                      </a:r>
                      <a:endParaRPr lang="en-US" sz="3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4000" b="0"/>
                        <a:t>イ</a:t>
                      </a:r>
                      <a:r>
                        <a:rPr lang="ja-JP" altLang="en-US" sz="4000" b="0">
                          <a:solidFill>
                            <a:srgbClr val="FF0000"/>
                          </a:solidFill>
                        </a:rPr>
                        <a:t>ギ</a:t>
                      </a:r>
                      <a:r>
                        <a:rPr lang="ja-JP" altLang="en-US" sz="4000" b="0"/>
                        <a:t>リ</a:t>
                      </a:r>
                      <a:r>
                        <a:rPr lang="ja-JP" altLang="en-US" sz="4000" b="0">
                          <a:solidFill>
                            <a:srgbClr val="FF0000"/>
                          </a:solidFill>
                        </a:rPr>
                        <a:t>ス</a:t>
                      </a:r>
                      <a:endParaRPr lang="en-GB" altLang="ja-JP" sz="4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95091"/>
                  </a:ext>
                </a:extLst>
              </a:tr>
              <a:tr h="874467">
                <a:tc>
                  <a:txBody>
                    <a:bodyPr/>
                    <a:lstStyle/>
                    <a:p>
                      <a:r>
                        <a:rPr lang="en-US" sz="3600" dirty="0"/>
                        <a:t>Philippines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Fi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ri</a:t>
                      </a:r>
                      <a:r>
                        <a:rPr lang="en-US" sz="3600" dirty="0"/>
                        <a:t> pi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GB" sz="4000"/>
                        <a:t>フィ</a:t>
                      </a:r>
                      <a:r>
                        <a:rPr lang="ja-JP" altLang="en-GB" sz="4000">
                          <a:solidFill>
                            <a:srgbClr val="FF0000"/>
                          </a:solidFill>
                        </a:rPr>
                        <a:t>リ</a:t>
                      </a:r>
                      <a:r>
                        <a:rPr lang="ja-JP" altLang="en-GB" sz="4000"/>
                        <a:t>ピ</a:t>
                      </a:r>
                      <a:r>
                        <a:rPr lang="ja-JP" altLang="en-GB" sz="4000">
                          <a:solidFill>
                            <a:srgbClr val="FF0000"/>
                          </a:solidFill>
                        </a:rPr>
                        <a:t>ン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050628"/>
                  </a:ext>
                </a:extLst>
              </a:tr>
              <a:tr h="874467">
                <a:tc>
                  <a:txBody>
                    <a:bodyPr/>
                    <a:lstStyle/>
                    <a:p>
                      <a:r>
                        <a:rPr lang="en-US" sz="3600" dirty="0"/>
                        <a:t>Latvia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Ra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en-US" sz="3600" dirty="0"/>
                        <a:t> bi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4000"/>
                        <a:t>ラ</a:t>
                      </a:r>
                      <a:r>
                        <a:rPr lang="ja-JP" altLang="en-US" sz="4000">
                          <a:solidFill>
                            <a:srgbClr val="FF0000"/>
                          </a:solidFill>
                        </a:rPr>
                        <a:t>ト</a:t>
                      </a:r>
                      <a:r>
                        <a:rPr lang="ja-JP" altLang="en-US" sz="4000"/>
                        <a:t>ビ</a:t>
                      </a:r>
                      <a:r>
                        <a:rPr lang="ja-JP" altLang="en-US" sz="4000">
                          <a:solidFill>
                            <a:srgbClr val="FF0000"/>
                          </a:solidFill>
                        </a:rPr>
                        <a:t>ア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542553"/>
                  </a:ext>
                </a:extLst>
              </a:tr>
              <a:tr h="874467">
                <a:tc>
                  <a:txBody>
                    <a:bodyPr/>
                    <a:lstStyle/>
                    <a:p>
                      <a:r>
                        <a:rPr lang="en-US" sz="3600" smtClean="0"/>
                        <a:t>Macao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Ma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ka</a:t>
                      </a:r>
                      <a:r>
                        <a:rPr lang="en-US" sz="3600" dirty="0"/>
                        <a:t>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4000"/>
                        <a:t>マ</a:t>
                      </a:r>
                      <a:r>
                        <a:rPr lang="ja-JP" altLang="en-US" sz="4000">
                          <a:solidFill>
                            <a:srgbClr val="FF0000"/>
                          </a:solidFill>
                        </a:rPr>
                        <a:t>カ</a:t>
                      </a:r>
                      <a:r>
                        <a:rPr lang="ja-JP" altLang="en-US" sz="4000"/>
                        <a:t>オ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588193"/>
                  </a:ext>
                </a:extLst>
              </a:tr>
              <a:tr h="874467">
                <a:tc>
                  <a:txBody>
                    <a:bodyPr/>
                    <a:lstStyle/>
                    <a:p>
                      <a:r>
                        <a:rPr lang="en-US" sz="3600" dirty="0"/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ru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gii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4000" dirty="0"/>
                        <a:t>ベ</a:t>
                      </a:r>
                      <a:r>
                        <a:rPr lang="ja-JP" altLang="en-US" sz="4000" dirty="0">
                          <a:solidFill>
                            <a:srgbClr val="FF0000"/>
                          </a:solidFill>
                        </a:rPr>
                        <a:t>ル</a:t>
                      </a:r>
                      <a:r>
                        <a:rPr lang="ja-JP" altLang="en-US" sz="4000" dirty="0"/>
                        <a:t>ギー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42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0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CE58-176F-B84B-92E7-79B8A5A9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Katakana Tricks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2DD51C-2F91-0B44-B289-E9D713995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913" y="4102903"/>
            <a:ext cx="734992" cy="12355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/>
              <a:t>キ</a:t>
            </a:r>
            <a:endParaRPr lang="en-GB" altLang="ja-JP" sz="4000" dirty="0"/>
          </a:p>
          <a:p>
            <a:pPr marL="0" indent="0">
              <a:buNone/>
            </a:pPr>
            <a:r>
              <a:rPr lang="en-GB" sz="4000" dirty="0" err="1"/>
              <a:t>ki</a:t>
            </a:r>
            <a:endParaRPr lang="en-US" sz="40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C80B0AA-F9D0-AF4F-9550-FA3DAFC0BAE9}"/>
              </a:ext>
            </a:extLst>
          </p:cNvPr>
          <p:cNvSpPr txBox="1">
            <a:spLocks/>
          </p:cNvSpPr>
          <p:nvPr/>
        </p:nvSpPr>
        <p:spPr>
          <a:xfrm>
            <a:off x="1361955" y="4102903"/>
            <a:ext cx="734992" cy="1235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4000"/>
              <a:t>ギ</a:t>
            </a:r>
            <a:r>
              <a:rPr lang="en-GB" sz="4000" dirty="0" err="1"/>
              <a:t>gi</a:t>
            </a:r>
            <a:endParaRPr lang="en-US" sz="400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18524E0-DBE8-6249-97D3-825A86D0B876}"/>
              </a:ext>
            </a:extLst>
          </p:cNvPr>
          <p:cNvSpPr txBox="1">
            <a:spLocks/>
          </p:cNvSpPr>
          <p:nvPr/>
        </p:nvSpPr>
        <p:spPr>
          <a:xfrm>
            <a:off x="4204504" y="1961902"/>
            <a:ext cx="734992" cy="1235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4000"/>
              <a:t>ヒ</a:t>
            </a:r>
            <a:r>
              <a:rPr lang="en-GB" sz="4000" dirty="0"/>
              <a:t>hi</a:t>
            </a:r>
            <a:endParaRPr lang="en-US" sz="400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313ED6C-AF0A-E64C-801D-E227B1700DBF}"/>
              </a:ext>
            </a:extLst>
          </p:cNvPr>
          <p:cNvSpPr txBox="1">
            <a:spLocks/>
          </p:cNvSpPr>
          <p:nvPr/>
        </p:nvSpPr>
        <p:spPr>
          <a:xfrm>
            <a:off x="1361955" y="2011771"/>
            <a:ext cx="734992" cy="1235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4000"/>
              <a:t>ビ</a:t>
            </a:r>
            <a:r>
              <a:rPr lang="en-GB" sz="4000" dirty="0"/>
              <a:t>bi</a:t>
            </a:r>
            <a:endParaRPr lang="en-US" sz="4000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135D191-3851-F14B-89EC-D0BDCAE58628}"/>
              </a:ext>
            </a:extLst>
          </p:cNvPr>
          <p:cNvSpPr txBox="1">
            <a:spLocks/>
          </p:cNvSpPr>
          <p:nvPr/>
        </p:nvSpPr>
        <p:spPr>
          <a:xfrm>
            <a:off x="7047053" y="2026722"/>
            <a:ext cx="734992" cy="1235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4000"/>
              <a:t>ピ</a:t>
            </a:r>
            <a:r>
              <a:rPr lang="en-GB" sz="4000" dirty="0"/>
              <a:t>pi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AA134-0422-4C4C-AC84-06B9EA932F17}"/>
              </a:ext>
            </a:extLst>
          </p:cNvPr>
          <p:cNvSpPr txBox="1"/>
          <p:nvPr/>
        </p:nvSpPr>
        <p:spPr>
          <a:xfrm>
            <a:off x="2293717" y="5828642"/>
            <a:ext cx="1254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ten ten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ADC5D1-9568-1C4F-9B8C-3B99F1525B75}"/>
              </a:ext>
            </a:extLst>
          </p:cNvPr>
          <p:cNvSpPr txBox="1"/>
          <p:nvPr/>
        </p:nvSpPr>
        <p:spPr>
          <a:xfrm>
            <a:off x="5616934" y="5828642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C00000"/>
                </a:solidFill>
              </a:rPr>
              <a:t>maru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38BECD-7969-BF4D-AFDA-3D6CD1C13BEA}"/>
              </a:ext>
            </a:extLst>
          </p:cNvPr>
          <p:cNvCxnSpPr/>
          <p:nvPr/>
        </p:nvCxnSpPr>
        <p:spPr>
          <a:xfrm flipH="1">
            <a:off x="2575605" y="2644520"/>
            <a:ext cx="95146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66D659-DD0C-4C4E-8D87-02A71C8E4FAC}"/>
              </a:ext>
            </a:extLst>
          </p:cNvPr>
          <p:cNvCxnSpPr/>
          <p:nvPr/>
        </p:nvCxnSpPr>
        <p:spPr>
          <a:xfrm flipH="1">
            <a:off x="2575604" y="4720701"/>
            <a:ext cx="95146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25EDC5-6F8F-C841-B95C-F5FFB5563682}"/>
              </a:ext>
            </a:extLst>
          </p:cNvPr>
          <p:cNvCxnSpPr>
            <a:cxnSpLocks/>
          </p:cNvCxnSpPr>
          <p:nvPr/>
        </p:nvCxnSpPr>
        <p:spPr>
          <a:xfrm>
            <a:off x="5616934" y="2644520"/>
            <a:ext cx="95146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8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11" grpId="0"/>
      <p:bldP spid="12" grpId="0"/>
      <p:bldP spid="15" grpId="0"/>
      <p:bldP spid="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621</Words>
  <Application>Microsoft Office PowerPoint</Application>
  <PresentationFormat>On-screen Show (4:3)</PresentationFormat>
  <Paragraphs>224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Meiryo UI</vt:lpstr>
      <vt:lpstr>ＭＳ Ｐゴシック</vt:lpstr>
      <vt:lpstr>宋体</vt:lpstr>
      <vt:lpstr>Arial</vt:lpstr>
      <vt:lpstr>Calibri</vt:lpstr>
      <vt:lpstr>Droid Sans</vt:lpstr>
      <vt:lpstr>Times New Roman</vt:lpstr>
      <vt:lpstr>Office Theme</vt:lpstr>
      <vt:lpstr>PowerPoint Presentation</vt:lpstr>
      <vt:lpstr>Today’s Plan</vt:lpstr>
      <vt:lpstr>Review: Greetings</vt:lpstr>
      <vt:lpstr>Review: Greetings</vt:lpstr>
      <vt:lpstr>Review: Greetings</vt:lpstr>
      <vt:lpstr>Introducing Yourself</vt:lpstr>
      <vt:lpstr>Katakana for Countries</vt:lpstr>
      <vt:lpstr>Katakana for Countries</vt:lpstr>
      <vt:lpstr>Katakana Tricks</vt:lpstr>
      <vt:lpstr>Katakana Tricks</vt:lpstr>
      <vt:lpstr>Review: Order the Titles!</vt:lpstr>
      <vt:lpstr>Review: Order the Titles!</vt:lpstr>
      <vt:lpstr>Review: Sentence Structure</vt:lpstr>
      <vt:lpstr>Review: Verb Forms</vt:lpstr>
      <vt:lpstr>Hiragana </vt:lpstr>
      <vt:lpstr>好きですか？ Do you like…?</vt:lpstr>
      <vt:lpstr>日本 の たべもの nihon no tabemono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you like ○○？　Part1</vt:lpstr>
      <vt:lpstr>好き</vt:lpstr>
      <vt:lpstr>PowerPoint Presentation</vt:lpstr>
      <vt:lpstr>ちょっと苦手</vt:lpstr>
      <vt:lpstr>Do you like ○○？　Part1</vt:lpstr>
      <vt:lpstr>Do you like ○○？　Part2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Language &amp; Culture</dc:title>
  <dc:creator>Sandy Willmott</dc:creator>
  <cp:lastModifiedBy>Sandy Willmott</cp:lastModifiedBy>
  <cp:revision>74</cp:revision>
  <dcterms:created xsi:type="dcterms:W3CDTF">2015-11-07T20:24:12Z</dcterms:created>
  <dcterms:modified xsi:type="dcterms:W3CDTF">2019-10-10T16:25:21Z</dcterms:modified>
</cp:coreProperties>
</file>