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374" r:id="rId2"/>
    <p:sldId id="257" r:id="rId3"/>
    <p:sldId id="384" r:id="rId4"/>
    <p:sldId id="403" r:id="rId5"/>
    <p:sldId id="402" r:id="rId6"/>
    <p:sldId id="400" r:id="rId7"/>
    <p:sldId id="411" r:id="rId8"/>
    <p:sldId id="412" r:id="rId9"/>
    <p:sldId id="413" r:id="rId10"/>
    <p:sldId id="414" r:id="rId11"/>
    <p:sldId id="415" r:id="rId12"/>
    <p:sldId id="404" r:id="rId13"/>
    <p:sldId id="405" r:id="rId14"/>
    <p:sldId id="406" r:id="rId15"/>
    <p:sldId id="407" r:id="rId16"/>
    <p:sldId id="408" r:id="rId17"/>
    <p:sldId id="409" r:id="rId18"/>
    <p:sldId id="410" r:id="rId19"/>
    <p:sldId id="401" r:id="rId20"/>
    <p:sldId id="386" r:id="rId21"/>
    <p:sldId id="387" r:id="rId22"/>
    <p:sldId id="389" r:id="rId23"/>
    <p:sldId id="390" r:id="rId24"/>
    <p:sldId id="388" r:id="rId25"/>
    <p:sldId id="39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E35206-6A6B-FAC4-B061-DB8337803576}" v="1" dt="2019-03-21T00:14:03.9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38"/>
    <p:restoredTop sz="93469"/>
  </p:normalViewPr>
  <p:slideViewPr>
    <p:cSldViewPr snapToGrid="0">
      <p:cViewPr varScale="1">
        <p:scale>
          <a:sx n="109" d="100"/>
          <a:sy n="109" d="100"/>
        </p:scale>
        <p:origin x="196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y Willmott" userId="S::swillmott@lincoln.ac.uk::afbfdea5-1035-40bd-bc7d-58fc8477b223" providerId="AD" clId="Web-{A41EDBE5-4E5D-F131-ED55-D47317971C91}"/>
    <pc:docChg chg="addSld modSld">
      <pc:chgData name="Sandy Willmott" userId="S::swillmott@lincoln.ac.uk::afbfdea5-1035-40bd-bc7d-58fc8477b223" providerId="AD" clId="Web-{A41EDBE5-4E5D-F131-ED55-D47317971C91}" dt="2019-03-07T17:13:32.037" v="73" actId="20577"/>
      <pc:docMkLst>
        <pc:docMk/>
      </pc:docMkLst>
      <pc:sldChg chg="modSp add replId">
        <pc:chgData name="Sandy Willmott" userId="S::swillmott@lincoln.ac.uk::afbfdea5-1035-40bd-bc7d-58fc8477b223" providerId="AD" clId="Web-{A41EDBE5-4E5D-F131-ED55-D47317971C91}" dt="2019-03-07T17:13:05.318" v="40" actId="20577"/>
        <pc:sldMkLst>
          <pc:docMk/>
          <pc:sldMk cId="4130727906" sldId="411"/>
        </pc:sldMkLst>
        <pc:spChg chg="mod">
          <ac:chgData name="Sandy Willmott" userId="S::swillmott@lincoln.ac.uk::afbfdea5-1035-40bd-bc7d-58fc8477b223" providerId="AD" clId="Web-{A41EDBE5-4E5D-F131-ED55-D47317971C91}" dt="2019-03-07T17:13:05.318" v="40" actId="20577"/>
          <ac:spMkLst>
            <pc:docMk/>
            <pc:sldMk cId="4130727906" sldId="411"/>
            <ac:spMk id="2" creationId="{E2C0A49A-239B-49ED-AE9A-8FDF10F7405B}"/>
          </ac:spMkLst>
        </pc:spChg>
        <pc:spChg chg="mod">
          <ac:chgData name="Sandy Willmott" userId="S::swillmott@lincoln.ac.uk::afbfdea5-1035-40bd-bc7d-58fc8477b223" providerId="AD" clId="Web-{A41EDBE5-4E5D-F131-ED55-D47317971C91}" dt="2019-03-07T17:13:00.475" v="35" actId="20577"/>
          <ac:spMkLst>
            <pc:docMk/>
            <pc:sldMk cId="4130727906" sldId="411"/>
            <ac:spMk id="8" creationId="{FBE7EC65-1A13-4767-ADC8-45090521BC69}"/>
          </ac:spMkLst>
        </pc:spChg>
      </pc:sldChg>
      <pc:sldChg chg="modSp add replId">
        <pc:chgData name="Sandy Willmott" userId="S::swillmott@lincoln.ac.uk::afbfdea5-1035-40bd-bc7d-58fc8477b223" providerId="AD" clId="Web-{A41EDBE5-4E5D-F131-ED55-D47317971C91}" dt="2019-03-07T17:13:30.990" v="71" actId="20577"/>
        <pc:sldMkLst>
          <pc:docMk/>
          <pc:sldMk cId="19779548" sldId="412"/>
        </pc:sldMkLst>
        <pc:spChg chg="mod">
          <ac:chgData name="Sandy Willmott" userId="S::swillmott@lincoln.ac.uk::afbfdea5-1035-40bd-bc7d-58fc8477b223" providerId="AD" clId="Web-{A41EDBE5-4E5D-F131-ED55-D47317971C91}" dt="2019-03-07T17:13:30.990" v="71" actId="20577"/>
          <ac:spMkLst>
            <pc:docMk/>
            <pc:sldMk cId="19779548" sldId="412"/>
            <ac:spMk id="2" creationId="{E2C0A49A-239B-49ED-AE9A-8FDF10F7405B}"/>
          </ac:spMkLst>
        </pc:spChg>
        <pc:spChg chg="mod">
          <ac:chgData name="Sandy Willmott" userId="S::swillmott@lincoln.ac.uk::afbfdea5-1035-40bd-bc7d-58fc8477b223" providerId="AD" clId="Web-{A41EDBE5-4E5D-F131-ED55-D47317971C91}" dt="2019-03-07T17:13:20.162" v="64" actId="20577"/>
          <ac:spMkLst>
            <pc:docMk/>
            <pc:sldMk cId="19779548" sldId="412"/>
            <ac:spMk id="8" creationId="{FBE7EC65-1A13-4767-ADC8-45090521BC69}"/>
          </ac:spMkLst>
        </pc:spChg>
      </pc:sldChg>
    </pc:docChg>
  </pc:docChgLst>
  <pc:docChgLst>
    <pc:chgData name="Sandy Willmott" userId="S::swillmott@lincoln.ac.uk::afbfdea5-1035-40bd-bc7d-58fc8477b223" providerId="AD" clId="Web-{54456B2D-D388-A7EA-08AE-A547E994B4C5}"/>
    <pc:docChg chg="delSld modSld">
      <pc:chgData name="Sandy Willmott" userId="S::swillmott@lincoln.ac.uk::afbfdea5-1035-40bd-bc7d-58fc8477b223" providerId="AD" clId="Web-{54456B2D-D388-A7EA-08AE-A547E994B4C5}" dt="2019-02-07T16:01:23.637" v="20"/>
      <pc:docMkLst>
        <pc:docMk/>
      </pc:docMkLst>
      <pc:sldChg chg="modSp">
        <pc:chgData name="Sandy Willmott" userId="S::swillmott@lincoln.ac.uk::afbfdea5-1035-40bd-bc7d-58fc8477b223" providerId="AD" clId="Web-{54456B2D-D388-A7EA-08AE-A547E994B4C5}" dt="2019-02-07T16:01:20.872" v="18" actId="20577"/>
        <pc:sldMkLst>
          <pc:docMk/>
          <pc:sldMk cId="3938730959" sldId="257"/>
        </pc:sldMkLst>
        <pc:spChg chg="mod">
          <ac:chgData name="Sandy Willmott" userId="S::swillmott@lincoln.ac.uk::afbfdea5-1035-40bd-bc7d-58fc8477b223" providerId="AD" clId="Web-{54456B2D-D388-A7EA-08AE-A547E994B4C5}" dt="2019-02-07T16:01:20.872" v="18" actId="20577"/>
          <ac:spMkLst>
            <pc:docMk/>
            <pc:sldMk cId="3938730959" sldId="257"/>
            <ac:spMk id="3" creationId="{00000000-0000-0000-0000-000000000000}"/>
          </ac:spMkLst>
        </pc:spChg>
      </pc:sldChg>
      <pc:sldChg chg="del">
        <pc:chgData name="Sandy Willmott" userId="S::swillmott@lincoln.ac.uk::afbfdea5-1035-40bd-bc7d-58fc8477b223" providerId="AD" clId="Web-{54456B2D-D388-A7EA-08AE-A547E994B4C5}" dt="2019-02-07T16:01:23.637" v="20"/>
        <pc:sldMkLst>
          <pc:docMk/>
          <pc:sldMk cId="72482996" sldId="316"/>
        </pc:sldMkLst>
      </pc:sldChg>
    </pc:docChg>
  </pc:docChgLst>
  <pc:docChgLst>
    <pc:chgData name="Sandy Willmott" userId="S::swillmott@lincoln.ac.uk::afbfdea5-1035-40bd-bc7d-58fc8477b223" providerId="AD" clId="Web-{BCE35206-6A6B-FAC4-B061-DB8337803576}"/>
    <pc:docChg chg="modSld">
      <pc:chgData name="Sandy Willmott" userId="S::swillmott@lincoln.ac.uk::afbfdea5-1035-40bd-bc7d-58fc8477b223" providerId="AD" clId="Web-{BCE35206-6A6B-FAC4-B061-DB8337803576}" dt="2019-03-21T00:14:03.963" v="0" actId="20577"/>
      <pc:docMkLst>
        <pc:docMk/>
      </pc:docMkLst>
      <pc:sldChg chg="modSp">
        <pc:chgData name="Sandy Willmott" userId="S::swillmott@lincoln.ac.uk::afbfdea5-1035-40bd-bc7d-58fc8477b223" providerId="AD" clId="Web-{BCE35206-6A6B-FAC4-B061-DB8337803576}" dt="2019-03-21T00:14:03.963" v="0" actId="20577"/>
        <pc:sldMkLst>
          <pc:docMk/>
          <pc:sldMk cId="3094432702" sldId="374"/>
        </pc:sldMkLst>
        <pc:spChg chg="mod">
          <ac:chgData name="Sandy Willmott" userId="S::swillmott@lincoln.ac.uk::afbfdea5-1035-40bd-bc7d-58fc8477b223" providerId="AD" clId="Web-{BCE35206-6A6B-FAC4-B061-DB8337803576}" dt="2019-03-21T00:14:03.963" v="0" actId="20577"/>
          <ac:spMkLst>
            <pc:docMk/>
            <pc:sldMk cId="3094432702" sldId="374"/>
            <ac:spMk id="12" creationId="{0CFE6A60-FE83-3C49-B91B-EC1A052222E9}"/>
          </ac:spMkLst>
        </pc:spChg>
      </pc:sldChg>
    </pc:docChg>
  </pc:docChgLst>
  <pc:docChgLst>
    <pc:chgData name="Sandy Willmott" userId="S::swillmott@lincoln.ac.uk::afbfdea5-1035-40bd-bc7d-58fc8477b223" providerId="AD" clId="Web-{36B14FD2-E4C4-2C43-5DAE-8E70294374C4}"/>
    <pc:docChg chg="delSld modSld sldOrd">
      <pc:chgData name="Sandy Willmott" userId="S::swillmott@lincoln.ac.uk::afbfdea5-1035-40bd-bc7d-58fc8477b223" providerId="AD" clId="Web-{36B14FD2-E4C4-2C43-5DAE-8E70294374C4}" dt="2019-01-31T17:02:45.689" v="46"/>
      <pc:docMkLst>
        <pc:docMk/>
      </pc:docMkLst>
      <pc:sldChg chg="del">
        <pc:chgData name="Sandy Willmott" userId="S::swillmott@lincoln.ac.uk::afbfdea5-1035-40bd-bc7d-58fc8477b223" providerId="AD" clId="Web-{36B14FD2-E4C4-2C43-5DAE-8E70294374C4}" dt="2019-01-31T17:02:38.908" v="43"/>
        <pc:sldMkLst>
          <pc:docMk/>
          <pc:sldMk cId="1554892260" sldId="298"/>
        </pc:sldMkLst>
      </pc:sldChg>
      <pc:sldChg chg="del">
        <pc:chgData name="Sandy Willmott" userId="S::swillmott@lincoln.ac.uk::afbfdea5-1035-40bd-bc7d-58fc8477b223" providerId="AD" clId="Web-{36B14FD2-E4C4-2C43-5DAE-8E70294374C4}" dt="2019-01-31T17:02:38.908" v="45"/>
        <pc:sldMkLst>
          <pc:docMk/>
          <pc:sldMk cId="415233203" sldId="299"/>
        </pc:sldMkLst>
      </pc:sldChg>
      <pc:sldChg chg="del">
        <pc:chgData name="Sandy Willmott" userId="S::swillmott@lincoln.ac.uk::afbfdea5-1035-40bd-bc7d-58fc8477b223" providerId="AD" clId="Web-{36B14FD2-E4C4-2C43-5DAE-8E70294374C4}" dt="2019-01-31T17:02:38.908" v="42"/>
        <pc:sldMkLst>
          <pc:docMk/>
          <pc:sldMk cId="2178462572" sldId="300"/>
        </pc:sldMkLst>
      </pc:sldChg>
      <pc:sldChg chg="del">
        <pc:chgData name="Sandy Willmott" userId="S::swillmott@lincoln.ac.uk::afbfdea5-1035-40bd-bc7d-58fc8477b223" providerId="AD" clId="Web-{36B14FD2-E4C4-2C43-5DAE-8E70294374C4}" dt="2019-01-31T17:02:38.908" v="41"/>
        <pc:sldMkLst>
          <pc:docMk/>
          <pc:sldMk cId="3693390984" sldId="301"/>
        </pc:sldMkLst>
      </pc:sldChg>
      <pc:sldChg chg="del">
        <pc:chgData name="Sandy Willmott" userId="S::swillmott@lincoln.ac.uk::afbfdea5-1035-40bd-bc7d-58fc8477b223" providerId="AD" clId="Web-{36B14FD2-E4C4-2C43-5DAE-8E70294374C4}" dt="2019-01-31T17:02:38.892" v="40"/>
        <pc:sldMkLst>
          <pc:docMk/>
          <pc:sldMk cId="2074524593" sldId="302"/>
        </pc:sldMkLst>
      </pc:sldChg>
      <pc:sldChg chg="del">
        <pc:chgData name="Sandy Willmott" userId="S::swillmott@lincoln.ac.uk::afbfdea5-1035-40bd-bc7d-58fc8477b223" providerId="AD" clId="Web-{36B14FD2-E4C4-2C43-5DAE-8E70294374C4}" dt="2019-01-31T17:02:38.908" v="44"/>
        <pc:sldMkLst>
          <pc:docMk/>
          <pc:sldMk cId="1566139582" sldId="314"/>
        </pc:sldMkLst>
      </pc:sldChg>
      <pc:sldChg chg="modSp">
        <pc:chgData name="Sandy Willmott" userId="S::swillmott@lincoln.ac.uk::afbfdea5-1035-40bd-bc7d-58fc8477b223" providerId="AD" clId="Web-{36B14FD2-E4C4-2C43-5DAE-8E70294374C4}" dt="2019-01-31T17:02:26.564" v="11" actId="20577"/>
        <pc:sldMkLst>
          <pc:docMk/>
          <pc:sldMk cId="72482996" sldId="316"/>
        </pc:sldMkLst>
        <pc:spChg chg="mod">
          <ac:chgData name="Sandy Willmott" userId="S::swillmott@lincoln.ac.uk::afbfdea5-1035-40bd-bc7d-58fc8477b223" providerId="AD" clId="Web-{36B14FD2-E4C4-2C43-5DAE-8E70294374C4}" dt="2019-01-31T17:02:26.564" v="11" actId="20577"/>
          <ac:spMkLst>
            <pc:docMk/>
            <pc:sldMk cId="72482996" sldId="316"/>
            <ac:spMk id="8" creationId="{FBE7EC65-1A13-4767-ADC8-45090521BC69}"/>
          </ac:spMkLst>
        </pc:spChg>
      </pc:sldChg>
      <pc:sldChg chg="del">
        <pc:chgData name="Sandy Willmott" userId="S::swillmott@lincoln.ac.uk::afbfdea5-1035-40bd-bc7d-58fc8477b223" providerId="AD" clId="Web-{36B14FD2-E4C4-2C43-5DAE-8E70294374C4}" dt="2019-01-31T17:02:38.892" v="32"/>
        <pc:sldMkLst>
          <pc:docMk/>
          <pc:sldMk cId="3060682641" sldId="375"/>
        </pc:sldMkLst>
      </pc:sldChg>
      <pc:sldChg chg="del">
        <pc:chgData name="Sandy Willmott" userId="S::swillmott@lincoln.ac.uk::afbfdea5-1035-40bd-bc7d-58fc8477b223" providerId="AD" clId="Web-{36B14FD2-E4C4-2C43-5DAE-8E70294374C4}" dt="2019-01-31T17:02:38.892" v="39"/>
        <pc:sldMkLst>
          <pc:docMk/>
          <pc:sldMk cId="2156659681" sldId="376"/>
        </pc:sldMkLst>
      </pc:sldChg>
      <pc:sldChg chg="del">
        <pc:chgData name="Sandy Willmott" userId="S::swillmott@lincoln.ac.uk::afbfdea5-1035-40bd-bc7d-58fc8477b223" providerId="AD" clId="Web-{36B14FD2-E4C4-2C43-5DAE-8E70294374C4}" dt="2019-01-31T17:02:38.892" v="37"/>
        <pc:sldMkLst>
          <pc:docMk/>
          <pc:sldMk cId="2805121423" sldId="377"/>
        </pc:sldMkLst>
      </pc:sldChg>
      <pc:sldChg chg="del">
        <pc:chgData name="Sandy Willmott" userId="S::swillmott@lincoln.ac.uk::afbfdea5-1035-40bd-bc7d-58fc8477b223" providerId="AD" clId="Web-{36B14FD2-E4C4-2C43-5DAE-8E70294374C4}" dt="2019-01-31T17:02:38.892" v="36"/>
        <pc:sldMkLst>
          <pc:docMk/>
          <pc:sldMk cId="3687306714" sldId="379"/>
        </pc:sldMkLst>
      </pc:sldChg>
      <pc:sldChg chg="del">
        <pc:chgData name="Sandy Willmott" userId="S::swillmott@lincoln.ac.uk::afbfdea5-1035-40bd-bc7d-58fc8477b223" providerId="AD" clId="Web-{36B14FD2-E4C4-2C43-5DAE-8E70294374C4}" dt="2019-01-31T17:02:38.892" v="34"/>
        <pc:sldMkLst>
          <pc:docMk/>
          <pc:sldMk cId="53358247" sldId="380"/>
        </pc:sldMkLst>
      </pc:sldChg>
      <pc:sldChg chg="del">
        <pc:chgData name="Sandy Willmott" userId="S::swillmott@lincoln.ac.uk::afbfdea5-1035-40bd-bc7d-58fc8477b223" providerId="AD" clId="Web-{36B14FD2-E4C4-2C43-5DAE-8E70294374C4}" dt="2019-01-31T17:02:38.892" v="38"/>
        <pc:sldMkLst>
          <pc:docMk/>
          <pc:sldMk cId="205543965" sldId="381"/>
        </pc:sldMkLst>
      </pc:sldChg>
      <pc:sldChg chg="del">
        <pc:chgData name="Sandy Willmott" userId="S::swillmott@lincoln.ac.uk::afbfdea5-1035-40bd-bc7d-58fc8477b223" providerId="AD" clId="Web-{36B14FD2-E4C4-2C43-5DAE-8E70294374C4}" dt="2019-01-31T17:02:38.892" v="35"/>
        <pc:sldMkLst>
          <pc:docMk/>
          <pc:sldMk cId="926506658" sldId="382"/>
        </pc:sldMkLst>
      </pc:sldChg>
      <pc:sldChg chg="del">
        <pc:chgData name="Sandy Willmott" userId="S::swillmott@lincoln.ac.uk::afbfdea5-1035-40bd-bc7d-58fc8477b223" providerId="AD" clId="Web-{36B14FD2-E4C4-2C43-5DAE-8E70294374C4}" dt="2019-01-31T17:02:38.892" v="33"/>
        <pc:sldMkLst>
          <pc:docMk/>
          <pc:sldMk cId="490936644" sldId="383"/>
        </pc:sldMkLst>
      </pc:sldChg>
      <pc:sldChg chg="delSp modSp">
        <pc:chgData name="Sandy Willmott" userId="S::swillmott@lincoln.ac.uk::afbfdea5-1035-40bd-bc7d-58fc8477b223" providerId="AD" clId="Web-{36B14FD2-E4C4-2C43-5DAE-8E70294374C4}" dt="2019-01-31T17:02:45.689" v="46"/>
        <pc:sldMkLst>
          <pc:docMk/>
          <pc:sldMk cId="147609597" sldId="384"/>
        </pc:sldMkLst>
        <pc:spChg chg="mod">
          <ac:chgData name="Sandy Willmott" userId="S::swillmott@lincoln.ac.uk::afbfdea5-1035-40bd-bc7d-58fc8477b223" providerId="AD" clId="Web-{36B14FD2-E4C4-2C43-5DAE-8E70294374C4}" dt="2019-01-31T17:02:34.470" v="30" actId="20577"/>
          <ac:spMkLst>
            <pc:docMk/>
            <pc:sldMk cId="147609597" sldId="384"/>
            <ac:spMk id="8" creationId="{FBE7EC65-1A13-4767-ADC8-45090521BC69}"/>
          </ac:spMkLst>
        </pc:spChg>
        <pc:spChg chg="del">
          <ac:chgData name="Sandy Willmott" userId="S::swillmott@lincoln.ac.uk::afbfdea5-1035-40bd-bc7d-58fc8477b223" providerId="AD" clId="Web-{36B14FD2-E4C4-2C43-5DAE-8E70294374C4}" dt="2019-01-31T17:02:45.689" v="46"/>
          <ac:spMkLst>
            <pc:docMk/>
            <pc:sldMk cId="147609597" sldId="384"/>
            <ac:spMk id="9" creationId="{4AEF3198-043D-274E-B279-3A3FF45DADC8}"/>
          </ac:spMkLst>
        </pc:spChg>
      </pc:sldChg>
      <pc:sldChg chg="ord">
        <pc:chgData name="Sandy Willmott" userId="S::swillmott@lincoln.ac.uk::afbfdea5-1035-40bd-bc7d-58fc8477b223" providerId="AD" clId="Web-{36B14FD2-E4C4-2C43-5DAE-8E70294374C4}" dt="2019-01-31T17:02:14.986" v="0"/>
        <pc:sldMkLst>
          <pc:docMk/>
          <pc:sldMk cId="1312533403" sldId="385"/>
        </pc:sldMkLst>
      </pc:sldChg>
    </pc:docChg>
  </pc:docChgLst>
  <pc:docChgLst>
    <pc:chgData name="Sandy Willmott" userId="S::swillmott@lincoln.ac.uk::afbfdea5-1035-40bd-bc7d-58fc8477b223" providerId="AD" clId="Web-{0BAC6C5E-7C49-11E8-9C05-AC71FB6A9C98}"/>
    <pc:docChg chg="modSld">
      <pc:chgData name="Sandy Willmott" userId="S::swillmott@lincoln.ac.uk::afbfdea5-1035-40bd-bc7d-58fc8477b223" providerId="AD" clId="Web-{0BAC6C5E-7C49-11E8-9C05-AC71FB6A9C98}" dt="2019-02-07T17:19:36.013" v="20" actId="1076"/>
      <pc:docMkLst>
        <pc:docMk/>
      </pc:docMkLst>
      <pc:sldChg chg="addSp delSp modSp">
        <pc:chgData name="Sandy Willmott" userId="S::swillmott@lincoln.ac.uk::afbfdea5-1035-40bd-bc7d-58fc8477b223" providerId="AD" clId="Web-{0BAC6C5E-7C49-11E8-9C05-AC71FB6A9C98}" dt="2019-02-07T17:19:36.013" v="20" actId="1076"/>
        <pc:sldMkLst>
          <pc:docMk/>
          <pc:sldMk cId="3094432702" sldId="374"/>
        </pc:sldMkLst>
        <pc:spChg chg="mod">
          <ac:chgData name="Sandy Willmott" userId="S::swillmott@lincoln.ac.uk::afbfdea5-1035-40bd-bc7d-58fc8477b223" providerId="AD" clId="Web-{0BAC6C5E-7C49-11E8-9C05-AC71FB6A9C98}" dt="2019-02-07T17:19:36.013" v="20" actId="1076"/>
          <ac:spMkLst>
            <pc:docMk/>
            <pc:sldMk cId="3094432702" sldId="374"/>
            <ac:spMk id="12" creationId="{0CFE6A60-FE83-3C49-B91B-EC1A052222E9}"/>
          </ac:spMkLst>
        </pc:spChg>
        <pc:grpChg chg="mod">
          <ac:chgData name="Sandy Willmott" userId="S::swillmott@lincoln.ac.uk::afbfdea5-1035-40bd-bc7d-58fc8477b223" providerId="AD" clId="Web-{0BAC6C5E-7C49-11E8-9C05-AC71FB6A9C98}" dt="2019-02-07T17:19:15.419" v="18" actId="1076"/>
          <ac:grpSpMkLst>
            <pc:docMk/>
            <pc:sldMk cId="3094432702" sldId="374"/>
            <ac:grpSpMk id="10" creationId="{72AD9BCF-E92A-5240-8FBD-31F32B7A425D}"/>
          </ac:grpSpMkLst>
        </pc:grpChg>
        <pc:picChg chg="add del mod">
          <ac:chgData name="Sandy Willmott" userId="S::swillmott@lincoln.ac.uk::afbfdea5-1035-40bd-bc7d-58fc8477b223" providerId="AD" clId="Web-{0BAC6C5E-7C49-11E8-9C05-AC71FB6A9C98}" dt="2019-02-07T17:17:16.294" v="3"/>
          <ac:picMkLst>
            <pc:docMk/>
            <pc:sldMk cId="3094432702" sldId="374"/>
            <ac:picMk id="3" creationId="{C5CCA197-AFE7-4D02-99C3-54613060C451}"/>
          </ac:picMkLst>
        </pc:picChg>
        <pc:picChg chg="add mod ord">
          <ac:chgData name="Sandy Willmott" userId="S::swillmott@lincoln.ac.uk::afbfdea5-1035-40bd-bc7d-58fc8477b223" providerId="AD" clId="Web-{0BAC6C5E-7C49-11E8-9C05-AC71FB6A9C98}" dt="2019-02-07T17:19:00.372" v="15" actId="1076"/>
          <ac:picMkLst>
            <pc:docMk/>
            <pc:sldMk cId="3094432702" sldId="374"/>
            <ac:picMk id="5" creationId="{F3B6D79E-AF43-4993-A18D-30C25D7B7942}"/>
          </ac:picMkLst>
        </pc:picChg>
        <pc:picChg chg="del">
          <ac:chgData name="Sandy Willmott" userId="S::swillmott@lincoln.ac.uk::afbfdea5-1035-40bd-bc7d-58fc8477b223" providerId="AD" clId="Web-{0BAC6C5E-7C49-11E8-9C05-AC71FB6A9C98}" dt="2019-02-07T17:17:07.263" v="0"/>
          <ac:picMkLst>
            <pc:docMk/>
            <pc:sldMk cId="3094432702" sldId="374"/>
            <ac:picMk id="9" creationId="{1703B3C6-DF76-DB40-B440-01962170532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748E2-9CEA-0D4E-B0D6-841153D90841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E3CDB-FC2D-5040-B73D-02397B0DF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09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243F853C-2ADE-4E4F-B292-5FA6C74E8683}" type="slidenum">
              <a:rPr lang="en-GB" altLang="ja-JP" sz="1200">
                <a:cs typeface="Droid Sans" charset="0"/>
              </a:rPr>
              <a:pPr>
                <a:defRPr/>
              </a:pPr>
              <a:t>1</a:t>
            </a:fld>
            <a:endParaRPr lang="en-GB" altLang="ja-JP" sz="1200">
              <a:cs typeface="Droid Sans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ja-JP" altLang="en-US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xmlns="" id="{A2F05502-1E62-634A-89C4-1C4FA987C2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2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2BD4-770D-4BA6-8A52-54CBAD9499BC}" type="datetime1">
              <a:rPr lang="en-US" altLang="ja-JP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5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B6AC-0672-4F30-92D1-F81D7FFA2051}" type="datetime1">
              <a:rPr lang="en-US" altLang="ja-JP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0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F5DA-6A80-4875-857D-F7991E6E0759}" type="datetime1">
              <a:rPr lang="en-US" altLang="ja-JP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05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F8240-FF16-4111-BAE7-4A732C285985}" type="datetime1">
              <a:rPr lang="en-US" altLang="ja-JP" smtClean="0"/>
              <a:t>3/21/2019</a:t>
            </a:fld>
            <a:endParaRPr lang="en-GB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88BF-D4EA-5B41-97D7-8E4B834F49D5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37388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5802-4AA0-4E7D-A1F6-BA41000FFF09}" type="datetime1">
              <a:rPr lang="en-US" altLang="ja-JP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8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F927-5491-44E6-BF1F-F58BD32BB3E4}" type="datetime1">
              <a:rPr lang="en-US" altLang="ja-JP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6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5388-8BF2-4DCD-B633-23C8132DBF66}" type="datetime1">
              <a:rPr lang="en-US" altLang="ja-JP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2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F59E-2184-4B32-98E8-7E46AFE74EB1}" type="datetime1">
              <a:rPr lang="en-US" altLang="ja-JP" smtClean="0"/>
              <a:t>3/21/2019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98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7D1A-F6B7-4551-B980-C00BCE33B3B0}" type="datetime1">
              <a:rPr lang="en-US" altLang="ja-JP" smtClean="0"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4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A3A2-4D49-423F-9162-1CF9DCA1D471}" type="datetime1">
              <a:rPr lang="en-US" altLang="ja-JP" smtClean="0"/>
              <a:t>3/21/2019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9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E391-9BEF-4F50-A5C9-B3E4E731B4A9}" type="datetime1">
              <a:rPr lang="en-US" altLang="ja-JP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8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E262-13C3-415C-BFFE-B85B7DEB114D}" type="datetime1">
              <a:rPr lang="en-US" altLang="ja-JP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56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5E1E9-081E-42BC-A0DF-BB0FEC90F99D}" type="datetime1">
              <a:rPr lang="en-US" altLang="ja-JP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AF99C-542A-8D45-A2BE-18862FA30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2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-japanese-adventure.com/japanese-conditional-form-ba-nara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4" y="-35169"/>
            <a:ext cx="9223131" cy="7416807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idx="12"/>
          </p:nvPr>
        </p:nvSpPr>
        <p:spPr>
          <a:xfrm>
            <a:off x="6519746" y="6363848"/>
            <a:ext cx="2133600" cy="365125"/>
          </a:xfrm>
        </p:spPr>
        <p:txBody>
          <a:bodyPr/>
          <a:lstStyle/>
          <a:p>
            <a:pPr>
              <a:defRPr/>
            </a:pPr>
            <a:fld id="{612E88BF-D4EA-5B41-97D7-8E4B834F49D5}" type="slidenum">
              <a:rPr lang="en-GB" altLang="ja-JP" smtClean="0"/>
              <a:pPr>
                <a:defRPr/>
              </a:pPr>
              <a:t>1</a:t>
            </a:fld>
            <a:endParaRPr lang="en-GB" altLang="ja-JP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0CFE6A60-FE83-3C49-B91B-EC1A052222E9}"/>
              </a:ext>
            </a:extLst>
          </p:cNvPr>
          <p:cNvSpPr txBox="1">
            <a:spLocks/>
          </p:cNvSpPr>
          <p:nvPr/>
        </p:nvSpPr>
        <p:spPr>
          <a:xfrm>
            <a:off x="6014458" y="380086"/>
            <a:ext cx="2741288" cy="108275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200"/>
              </a:spcBef>
              <a:buNone/>
            </a:pPr>
            <a:endParaRPr lang="en-US" sz="100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>
                <a:solidFill>
                  <a:srgbClr val="FF0000"/>
                </a:solidFill>
              </a:rPr>
              <a:t>Intermediate Class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>
                <a:solidFill>
                  <a:srgbClr val="FF0000"/>
                </a:solidFill>
              </a:rPr>
              <a:t>Session 15</a:t>
            </a:r>
            <a:endParaRPr lang="en-US" sz="2400">
              <a:solidFill>
                <a:srgbClr val="FF0000"/>
              </a:solidFill>
              <a:cs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2AD9BCF-E92A-5240-8FBD-31F32B7A425D}"/>
              </a:ext>
            </a:extLst>
          </p:cNvPr>
          <p:cNvGrpSpPr/>
          <p:nvPr/>
        </p:nvGrpSpPr>
        <p:grpSpPr>
          <a:xfrm>
            <a:off x="455066" y="332927"/>
            <a:ext cx="2942475" cy="1188995"/>
            <a:chOff x="6275176" y="317067"/>
            <a:chExt cx="3617125" cy="118899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7ECAF26-6772-DC40-B585-A1D44A936BB9}"/>
                </a:ext>
              </a:extLst>
            </p:cNvPr>
            <p:cNvSpPr/>
            <p:nvPr/>
          </p:nvSpPr>
          <p:spPr>
            <a:xfrm>
              <a:off x="6275176" y="317067"/>
              <a:ext cx="3617125" cy="118899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80B8E208-EF37-4041-A4DB-89B15CCAA5D5}"/>
                </a:ext>
              </a:extLst>
            </p:cNvPr>
            <p:cNvGrpSpPr/>
            <p:nvPr/>
          </p:nvGrpSpPr>
          <p:grpSpPr>
            <a:xfrm>
              <a:off x="6448018" y="422405"/>
              <a:ext cx="3444283" cy="1083657"/>
              <a:chOff x="575733" y="111631"/>
              <a:chExt cx="3444283" cy="1083657"/>
            </a:xfrm>
          </p:grpSpPr>
          <p:pic>
            <p:nvPicPr>
              <p:cNvPr id="16" name="Picture 7" descr="A close up of a logo&#10;&#10;Description generated with very high confidence">
                <a:extLst>
                  <a:ext uri="{FF2B5EF4-FFF2-40B4-BE49-F238E27FC236}">
                    <a16:creationId xmlns:a16="http://schemas.microsoft.com/office/drawing/2014/main" xmlns="" id="{34882EAF-51BF-BD47-8952-00388ECA7A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5733" y="188178"/>
                <a:ext cx="947058" cy="925092"/>
              </a:xfrm>
              <a:prstGeom prst="rect">
                <a:avLst/>
              </a:prstGeom>
            </p:spPr>
          </p:pic>
          <p:sp>
            <p:nvSpPr>
              <p:cNvPr id="17" name="Text Box 2">
                <a:extLst>
                  <a:ext uri="{FF2B5EF4-FFF2-40B4-BE49-F238E27FC236}">
                    <a16:creationId xmlns:a16="http://schemas.microsoft.com/office/drawing/2014/main" xmlns="" id="{46D68F1F-5169-5B4E-A0F7-862E258BA0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40004" y="568706"/>
                <a:ext cx="1505362" cy="626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1639" tIns="95681" rIns="81639" bIns="40820" anchor="t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roid Sans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5pPr>
                <a:lvl6pPr defTabSz="449263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6pPr>
                <a:lvl7pPr defTabSz="449263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7pPr>
                <a:lvl8pPr defTabSz="449263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8pPr>
                <a:lvl9pPr defTabSz="449263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9pPr>
              </a:lstStyle>
              <a:p>
                <a:pPr>
                  <a:lnSpc>
                    <a:spcPct val="94000"/>
                  </a:lnSpc>
                  <a:buSzPct val="100000"/>
                  <a:defRPr/>
                </a:pPr>
                <a:r>
                  <a:rPr lang="zh-CN" altLang="en-US" sz="2400">
                    <a:latin typeface="Arial"/>
                    <a:ea typeface="宋体" charset="0"/>
                    <a:cs typeface="Arial"/>
                  </a:rPr>
                  <a:t>日本語</a:t>
                </a:r>
              </a:p>
            </p:txBody>
          </p:sp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xmlns="" id="{CA2361B2-15C6-CA48-BC0D-F9D4F307B5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2791" y="111631"/>
                <a:ext cx="2497225" cy="539093"/>
              </a:xfrm>
              <a:prstGeom prst="rect">
                <a:avLst/>
              </a:prstGeom>
            </p:spPr>
            <p:txBody>
              <a:bodyPr anchor="t"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/>
                  <a:t>CES Japanese</a:t>
                </a:r>
                <a:endParaRPr lang="en-US" sz="2400"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44327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E7EC65-1A13-4767-ADC8-45090521BC69}"/>
              </a:ext>
            </a:extLst>
          </p:cNvPr>
          <p:cNvSpPr txBox="1"/>
          <p:nvPr/>
        </p:nvSpPr>
        <p:spPr>
          <a:xfrm>
            <a:off x="521954" y="438559"/>
            <a:ext cx="7769192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cs typeface="Calibri"/>
              </a:rPr>
              <a:t>Listening Exam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C0A49A-239B-49ED-AE9A-8FDF10F7405B}"/>
              </a:ext>
            </a:extLst>
          </p:cNvPr>
          <p:cNvSpPr txBox="1"/>
          <p:nvPr/>
        </p:nvSpPr>
        <p:spPr>
          <a:xfrm>
            <a:off x="1668002" y="1695407"/>
            <a:ext cx="2034210" cy="440120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en-GB" altLang="ja-JP" sz="2800" dirty="0" err="1">
                <a:ea typeface="ＭＳ Ｐゴシック"/>
                <a:cs typeface="Calibri"/>
              </a:rPr>
              <a:t>kibishii</a:t>
            </a:r>
            <a:r>
              <a:rPr lang="en-GB" altLang="ja-JP" sz="2800" dirty="0">
                <a:ea typeface="ＭＳ Ｐゴシック"/>
                <a:cs typeface="Calibri"/>
              </a:rPr>
              <a:t>	</a:t>
            </a:r>
          </a:p>
          <a:p>
            <a:pPr fontAlgn="base"/>
            <a:endParaRPr lang="en-GB" altLang="ja-JP" sz="2800" dirty="0">
              <a:ea typeface="ＭＳ Ｐゴシック"/>
              <a:cs typeface="Calibri"/>
            </a:endParaRPr>
          </a:p>
          <a:p>
            <a:pPr fontAlgn="base"/>
            <a:endParaRPr lang="en-GB" altLang="ja-JP" sz="2800" dirty="0">
              <a:ea typeface="ＭＳ Ｐゴシック"/>
              <a:cs typeface="Calibri"/>
            </a:endParaRPr>
          </a:p>
          <a:p>
            <a:pPr fontAlgn="base"/>
            <a:r>
              <a:rPr lang="en-GB" altLang="ja-JP" sz="2800" dirty="0" err="1">
                <a:ea typeface="ＭＳ Ｐゴシック"/>
                <a:cs typeface="Calibri"/>
              </a:rPr>
              <a:t>sabishii</a:t>
            </a:r>
            <a:endParaRPr lang="en-GB" altLang="ja-JP" sz="2800" dirty="0">
              <a:ea typeface="ＭＳ Ｐゴシック"/>
              <a:cs typeface="Calibri"/>
            </a:endParaRPr>
          </a:p>
          <a:p>
            <a:pPr fontAlgn="base"/>
            <a:endParaRPr lang="en-GB" altLang="ja-JP" sz="2800" dirty="0">
              <a:ea typeface="ＭＳ Ｐゴシック"/>
              <a:cs typeface="Calibri"/>
            </a:endParaRPr>
          </a:p>
          <a:p>
            <a:pPr fontAlgn="base"/>
            <a:endParaRPr lang="en-GB" altLang="ja-JP" sz="2800" dirty="0">
              <a:ea typeface="ＭＳ Ｐゴシック"/>
              <a:cs typeface="Calibri"/>
            </a:endParaRPr>
          </a:p>
          <a:p>
            <a:pPr fontAlgn="base"/>
            <a:r>
              <a:rPr lang="en-GB" altLang="ja-JP" sz="2800" dirty="0" err="1">
                <a:ea typeface="ＭＳ Ｐゴシック"/>
                <a:cs typeface="Calibri"/>
              </a:rPr>
              <a:t>urusai</a:t>
            </a:r>
            <a:endParaRPr lang="en-GB" altLang="ja-JP" sz="2800" dirty="0">
              <a:ea typeface="ＭＳ Ｐゴシック"/>
              <a:cs typeface="Calibri"/>
            </a:endParaRPr>
          </a:p>
          <a:p>
            <a:pPr fontAlgn="base"/>
            <a:endParaRPr lang="en-GB" altLang="ja-JP" sz="2800" dirty="0">
              <a:ea typeface="ＭＳ Ｐゴシック"/>
              <a:cs typeface="Calibri"/>
            </a:endParaRPr>
          </a:p>
          <a:p>
            <a:pPr fontAlgn="base"/>
            <a:endParaRPr lang="en-GB" altLang="ja-JP" sz="2800" dirty="0">
              <a:ea typeface="ＭＳ Ｐゴシック"/>
              <a:cs typeface="Calibri"/>
            </a:endParaRPr>
          </a:p>
          <a:p>
            <a:pPr fontAlgn="base"/>
            <a:r>
              <a:rPr lang="en-GB" altLang="ja-JP" sz="2800" dirty="0">
                <a:ea typeface="ＭＳ Ｐゴシック"/>
                <a:cs typeface="Calibri"/>
              </a:rPr>
              <a:t>yada </a:t>
            </a:r>
            <a:r>
              <a:rPr lang="en-GB" altLang="ja-JP" sz="2800" dirty="0" err="1">
                <a:ea typeface="ＭＳ Ｐゴシック"/>
                <a:cs typeface="Calibri"/>
              </a:rPr>
              <a:t>yo</a:t>
            </a:r>
            <a:r>
              <a:rPr lang="en-GB" altLang="ja-JP" sz="2800" dirty="0">
                <a:ea typeface="ＭＳ Ｐゴシック"/>
                <a:cs typeface="Calibri"/>
              </a:rPr>
              <a:t>!</a:t>
            </a:r>
            <a:endParaRPr lang="en-GB" altLang="ja-JP" sz="2800" dirty="0">
              <a:solidFill>
                <a:srgbClr val="C00000"/>
              </a:solidFill>
              <a:ea typeface="ＭＳ Ｐゴシック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F745B9-12C1-E449-B5BC-7DA942AEE45B}"/>
              </a:ext>
            </a:extLst>
          </p:cNvPr>
          <p:cNvSpPr txBox="1"/>
          <p:nvPr/>
        </p:nvSpPr>
        <p:spPr>
          <a:xfrm>
            <a:off x="6158226" y="1714414"/>
            <a:ext cx="2034210" cy="440120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en-GB" altLang="ja-JP" sz="2800" dirty="0">
                <a:solidFill>
                  <a:srgbClr val="C00000"/>
                </a:solidFill>
                <a:ea typeface="ＭＳ Ｐゴシック"/>
                <a:cs typeface="Calibri"/>
              </a:rPr>
              <a:t>lonely	</a:t>
            </a:r>
          </a:p>
          <a:p>
            <a:pPr fontAlgn="base"/>
            <a:endParaRPr lang="en-GB" altLang="ja-JP" sz="2800" dirty="0">
              <a:solidFill>
                <a:srgbClr val="C00000"/>
              </a:solidFill>
              <a:ea typeface="ＭＳ Ｐゴシック"/>
              <a:cs typeface="Calibri"/>
            </a:endParaRPr>
          </a:p>
          <a:p>
            <a:pPr fontAlgn="base"/>
            <a:endParaRPr lang="en-GB" altLang="ja-JP" sz="2800" dirty="0">
              <a:solidFill>
                <a:srgbClr val="C00000"/>
              </a:solidFill>
              <a:ea typeface="ＭＳ Ｐゴシック"/>
              <a:cs typeface="Calibri"/>
            </a:endParaRPr>
          </a:p>
          <a:p>
            <a:pPr fontAlgn="base"/>
            <a:r>
              <a:rPr lang="en-GB" altLang="ja-JP" sz="2800" dirty="0">
                <a:solidFill>
                  <a:srgbClr val="C00000"/>
                </a:solidFill>
                <a:ea typeface="ＭＳ Ｐゴシック"/>
                <a:cs typeface="Calibri"/>
              </a:rPr>
              <a:t>noisy</a:t>
            </a:r>
          </a:p>
          <a:p>
            <a:pPr fontAlgn="base"/>
            <a:endParaRPr lang="en-GB" altLang="ja-JP" sz="2800" dirty="0">
              <a:solidFill>
                <a:srgbClr val="C00000"/>
              </a:solidFill>
              <a:ea typeface="ＭＳ Ｐゴシック"/>
              <a:cs typeface="Calibri"/>
            </a:endParaRPr>
          </a:p>
          <a:p>
            <a:pPr fontAlgn="base"/>
            <a:endParaRPr lang="en-GB" altLang="ja-JP" sz="2800" dirty="0">
              <a:solidFill>
                <a:srgbClr val="C00000"/>
              </a:solidFill>
              <a:ea typeface="ＭＳ Ｐゴシック"/>
              <a:cs typeface="Calibri"/>
            </a:endParaRPr>
          </a:p>
          <a:p>
            <a:pPr fontAlgn="base"/>
            <a:r>
              <a:rPr lang="en-GB" altLang="ja-JP" sz="2800" dirty="0">
                <a:solidFill>
                  <a:srgbClr val="C00000"/>
                </a:solidFill>
                <a:ea typeface="ＭＳ Ｐゴシック"/>
                <a:cs typeface="Calibri"/>
              </a:rPr>
              <a:t>strict</a:t>
            </a:r>
          </a:p>
          <a:p>
            <a:pPr fontAlgn="base"/>
            <a:endParaRPr lang="en-GB" altLang="ja-JP" sz="2800" dirty="0">
              <a:solidFill>
                <a:srgbClr val="C00000"/>
              </a:solidFill>
              <a:ea typeface="ＭＳ Ｐゴシック"/>
              <a:cs typeface="Calibri"/>
            </a:endParaRPr>
          </a:p>
          <a:p>
            <a:pPr fontAlgn="base"/>
            <a:endParaRPr lang="en-GB" altLang="ja-JP" sz="2800" dirty="0">
              <a:solidFill>
                <a:srgbClr val="C00000"/>
              </a:solidFill>
              <a:ea typeface="ＭＳ Ｐゴシック"/>
              <a:cs typeface="Calibri"/>
            </a:endParaRPr>
          </a:p>
          <a:p>
            <a:pPr fontAlgn="base"/>
            <a:r>
              <a:rPr lang="en-GB" altLang="ja-JP" sz="2800" dirty="0">
                <a:solidFill>
                  <a:srgbClr val="C00000"/>
                </a:solidFill>
                <a:ea typeface="ＭＳ Ｐゴシック"/>
                <a:cs typeface="Calibri"/>
              </a:rPr>
              <a:t>No way!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878BEDB6-E03A-B64F-9E3B-2CEC597B1DCB}"/>
              </a:ext>
            </a:extLst>
          </p:cNvPr>
          <p:cNvCxnSpPr/>
          <p:nvPr/>
        </p:nvCxnSpPr>
        <p:spPr>
          <a:xfrm flipV="1">
            <a:off x="3200406" y="3323063"/>
            <a:ext cx="2631688" cy="1115122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EDDB8BBE-FB57-EE46-8EB1-53D2EC327969}"/>
              </a:ext>
            </a:extLst>
          </p:cNvPr>
          <p:cNvCxnSpPr/>
          <p:nvPr/>
        </p:nvCxnSpPr>
        <p:spPr>
          <a:xfrm flipV="1">
            <a:off x="3200406" y="2207941"/>
            <a:ext cx="2631688" cy="1115122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5CF14A6E-6DAB-C448-A6CD-464744B9F956}"/>
              </a:ext>
            </a:extLst>
          </p:cNvPr>
          <p:cNvCxnSpPr>
            <a:cxnSpLocks/>
          </p:cNvCxnSpPr>
          <p:nvPr/>
        </p:nvCxnSpPr>
        <p:spPr>
          <a:xfrm>
            <a:off x="3200406" y="1951463"/>
            <a:ext cx="2631688" cy="2486722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10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E7EC65-1A13-4767-ADC8-45090521BC69}"/>
              </a:ext>
            </a:extLst>
          </p:cNvPr>
          <p:cNvSpPr txBox="1"/>
          <p:nvPr/>
        </p:nvSpPr>
        <p:spPr>
          <a:xfrm>
            <a:off x="521954" y="438559"/>
            <a:ext cx="7769192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cs typeface="Calibri"/>
              </a:rPr>
              <a:t>Listening Exam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C0A49A-239B-49ED-AE9A-8FDF10F7405B}"/>
              </a:ext>
            </a:extLst>
          </p:cNvPr>
          <p:cNvSpPr txBox="1"/>
          <p:nvPr/>
        </p:nvSpPr>
        <p:spPr>
          <a:xfrm>
            <a:off x="3332273" y="1606198"/>
            <a:ext cx="8037641" cy="298543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en-GB" altLang="ja-JP" sz="2800" dirty="0" err="1">
                <a:ea typeface="ＭＳ Ｐゴシック"/>
                <a:cs typeface="Calibri"/>
              </a:rPr>
              <a:t>shinkon</a:t>
            </a:r>
            <a:r>
              <a:rPr lang="en-GB" altLang="ja-JP" sz="2800" dirty="0">
                <a:ea typeface="ＭＳ Ｐゴシック"/>
                <a:cs typeface="Calibri"/>
              </a:rPr>
              <a:t> </a:t>
            </a:r>
            <a:r>
              <a:rPr lang="en-GB" altLang="ja-JP" sz="2800" dirty="0" err="1" smtClean="0">
                <a:ea typeface="ＭＳ Ｐゴシック"/>
                <a:cs typeface="Calibri"/>
              </a:rPr>
              <a:t>ryokō</a:t>
            </a:r>
            <a:endParaRPr lang="en-GB" altLang="ja-JP" sz="2800" dirty="0">
              <a:ea typeface="ＭＳ Ｐゴシック"/>
              <a:cs typeface="Calibri"/>
            </a:endParaRPr>
          </a:p>
          <a:p>
            <a:pPr fontAlgn="base"/>
            <a:endParaRPr lang="en-GB" altLang="ja-JP" sz="2800" dirty="0">
              <a:ea typeface="ＭＳ Ｐゴシック"/>
              <a:cs typeface="Calibri"/>
            </a:endParaRPr>
          </a:p>
          <a:p>
            <a:pPr fontAlgn="base"/>
            <a:r>
              <a:rPr lang="en-GB" altLang="ja-JP" sz="2800" dirty="0">
                <a:solidFill>
                  <a:srgbClr val="C00000"/>
                </a:solidFill>
                <a:ea typeface="ＭＳ Ｐゴシック"/>
                <a:cs typeface="Calibri"/>
              </a:rPr>
              <a:t>honeymoon</a:t>
            </a:r>
          </a:p>
          <a:p>
            <a:pPr fontAlgn="base"/>
            <a:endParaRPr lang="en-GB" altLang="ja-JP" sz="2800" dirty="0">
              <a:ea typeface="ＭＳ Ｐゴシック"/>
              <a:cs typeface="Calibri"/>
            </a:endParaRPr>
          </a:p>
          <a:p>
            <a:pPr fontAlgn="base"/>
            <a:endParaRPr lang="en-GB" altLang="ja-JP" sz="2800" dirty="0">
              <a:ea typeface="ＭＳ Ｐゴシック"/>
              <a:cs typeface="Calibri"/>
            </a:endParaRPr>
          </a:p>
          <a:p>
            <a:pPr fontAlgn="base"/>
            <a:r>
              <a:rPr lang="ja-JP" altLang="en-US" sz="4800" dirty="0">
                <a:ea typeface="ＭＳ Ｐゴシック"/>
                <a:cs typeface="Calibri"/>
              </a:rPr>
              <a:t>新婚旅行</a:t>
            </a:r>
            <a:endParaRPr lang="en-GB" altLang="ja-JP" sz="4800" dirty="0">
              <a:solidFill>
                <a:srgbClr val="C00000"/>
              </a:solidFill>
              <a:ea typeface="ＭＳ Ｐゴシック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922BF9C-E873-CA45-9CE4-7985F60A4FA1}"/>
              </a:ext>
            </a:extLst>
          </p:cNvPr>
          <p:cNvSpPr txBox="1"/>
          <p:nvPr/>
        </p:nvSpPr>
        <p:spPr>
          <a:xfrm>
            <a:off x="3240316" y="518489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>
              <a:buFont typeface="Arial"/>
              <a:buNone/>
            </a:pPr>
            <a:r>
              <a:rPr lang="en-US" sz="2800" dirty="0">
                <a:solidFill>
                  <a:srgbClr val="C00000"/>
                </a:solidFill>
              </a:rPr>
              <a:t>new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2340D35-0652-3146-918F-FAA238ADEDCE}"/>
              </a:ext>
            </a:extLst>
          </p:cNvPr>
          <p:cNvSpPr txBox="1"/>
          <p:nvPr/>
        </p:nvSpPr>
        <p:spPr>
          <a:xfrm>
            <a:off x="5076550" y="518489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>
              <a:buFont typeface="Arial"/>
              <a:buNone/>
            </a:pPr>
            <a:r>
              <a:rPr lang="en-US" sz="2800" dirty="0">
                <a:solidFill>
                  <a:srgbClr val="C00000"/>
                </a:solidFill>
              </a:rPr>
              <a:t>travel</a:t>
            </a:r>
          </a:p>
        </p:txBody>
      </p:sp>
    </p:spTree>
    <p:extLst>
      <p:ext uri="{BB962C8B-B14F-4D97-AF65-F5344CB8AC3E}">
        <p14:creationId xmlns:p14="http://schemas.microsoft.com/office/powerpoint/2010/main" val="198703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E7EC65-1A13-4767-ADC8-45090521BC69}"/>
              </a:ext>
            </a:extLst>
          </p:cNvPr>
          <p:cNvSpPr txBox="1"/>
          <p:nvPr/>
        </p:nvSpPr>
        <p:spPr>
          <a:xfrm>
            <a:off x="521954" y="438559"/>
            <a:ext cx="7769192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Some</a:t>
            </a:r>
            <a:r>
              <a:rPr lang="en-US" sz="4000" b="1">
                <a:solidFill>
                  <a:srgbClr val="C00000"/>
                </a:solidFill>
                <a:cs typeface="Calibri"/>
              </a:rPr>
              <a:t> Grammar: Conditional…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C0A49A-239B-49ED-AE9A-8FDF10F7405B}"/>
              </a:ext>
            </a:extLst>
          </p:cNvPr>
          <p:cNvSpPr txBox="1"/>
          <p:nvPr/>
        </p:nvSpPr>
        <p:spPr>
          <a:xfrm>
            <a:off x="1106359" y="1646729"/>
            <a:ext cx="6375895" cy="483209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Calibri"/>
              </a:rPr>
              <a:t>-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ba</a:t>
            </a:r>
            <a:r>
              <a:rPr lang="en-US" sz="2800">
                <a:solidFill>
                  <a:srgbClr val="FF0000"/>
                </a:solidFill>
                <a:cs typeface="Calibri"/>
              </a:rPr>
              <a:t>	</a:t>
            </a:r>
            <a:r>
              <a:rPr lang="en-US" sz="2800">
                <a:cs typeface="Calibri"/>
              </a:rPr>
              <a:t>				verbs, -i adjectives</a:t>
            </a:r>
          </a:p>
          <a:p>
            <a:r>
              <a:rPr lang="en-US" sz="2800">
                <a:cs typeface="Calibri"/>
              </a:rPr>
              <a:t>-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nara</a:t>
            </a:r>
            <a:r>
              <a:rPr lang="en-US" sz="2800">
                <a:solidFill>
                  <a:srgbClr val="FF0000"/>
                </a:solidFill>
                <a:cs typeface="Calibri"/>
              </a:rPr>
              <a:t>	</a:t>
            </a:r>
            <a:r>
              <a:rPr lang="en-US" sz="2800">
                <a:cs typeface="Calibri"/>
              </a:rPr>
              <a:t>				-</a:t>
            </a:r>
            <a:r>
              <a:rPr lang="en-US" sz="2800" err="1">
                <a:cs typeface="Calibri"/>
              </a:rPr>
              <a:t>na</a:t>
            </a:r>
            <a:r>
              <a:rPr lang="en-US" sz="2800">
                <a:cs typeface="Calibri"/>
              </a:rPr>
              <a:t> adjectives, nouns</a:t>
            </a:r>
          </a:p>
          <a:p>
            <a:endParaRPr lang="en-US" sz="2800">
              <a:cs typeface="Calibri"/>
            </a:endParaRPr>
          </a:p>
          <a:p>
            <a:endParaRPr lang="en-US" sz="2800">
              <a:cs typeface="Calibri"/>
            </a:endParaRPr>
          </a:p>
          <a:p>
            <a:endParaRPr lang="en-US" sz="2800">
              <a:cs typeface="Calibri"/>
            </a:endParaRPr>
          </a:p>
          <a:p>
            <a:r>
              <a:rPr lang="en-US" sz="2800" err="1">
                <a:cs typeface="Calibri"/>
              </a:rPr>
              <a:t>hana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su</a:t>
            </a:r>
            <a:r>
              <a:rPr lang="en-US" sz="2800">
                <a:cs typeface="Calibri"/>
              </a:rPr>
              <a:t> </a:t>
            </a:r>
            <a:r>
              <a:rPr lang="en-US" sz="2800">
                <a:cs typeface="Calibri"/>
                <a:sym typeface="Wingdings" panose="05000000000000000000" pitchFamily="2" charset="2"/>
              </a:rPr>
              <a:t> </a:t>
            </a:r>
            <a:r>
              <a:rPr lang="en-US" sz="2800" err="1">
                <a:cs typeface="Calibri"/>
                <a:sym typeface="Wingdings" panose="05000000000000000000" pitchFamily="2" charset="2"/>
              </a:rPr>
              <a:t>hana</a:t>
            </a:r>
            <a:r>
              <a:rPr lang="en-US" sz="2800" err="1">
                <a:solidFill>
                  <a:srgbClr val="FF0000"/>
                </a:solidFill>
                <a:cs typeface="Calibri"/>
                <a:sym typeface="Wingdings" panose="05000000000000000000" pitchFamily="2" charset="2"/>
              </a:rPr>
              <a:t>seba</a:t>
            </a:r>
            <a:r>
              <a:rPr lang="en-US" sz="2800">
                <a:cs typeface="Calibri"/>
                <a:sym typeface="Wingdings" panose="05000000000000000000" pitchFamily="2" charset="2"/>
              </a:rPr>
              <a:t>		if you talk</a:t>
            </a:r>
            <a:endParaRPr lang="en-US" sz="2800">
              <a:cs typeface="Calibri"/>
            </a:endParaRPr>
          </a:p>
          <a:p>
            <a:r>
              <a:rPr lang="en-US" sz="2800" err="1">
                <a:cs typeface="Calibri"/>
              </a:rPr>
              <a:t>tabe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ru</a:t>
            </a:r>
            <a:r>
              <a:rPr lang="en-US" sz="2800">
                <a:cs typeface="Calibri"/>
              </a:rPr>
              <a:t> </a:t>
            </a:r>
            <a:r>
              <a:rPr lang="en-US" sz="2800">
                <a:cs typeface="Calibri"/>
                <a:sym typeface="Wingdings" panose="05000000000000000000" pitchFamily="2" charset="2"/>
              </a:rPr>
              <a:t>  </a:t>
            </a:r>
            <a:r>
              <a:rPr lang="en-US" sz="2800" err="1">
                <a:cs typeface="Calibri"/>
                <a:sym typeface="Wingdings" panose="05000000000000000000" pitchFamily="2" charset="2"/>
              </a:rPr>
              <a:t>tabe</a:t>
            </a:r>
            <a:r>
              <a:rPr lang="en-US" sz="2800" err="1">
                <a:solidFill>
                  <a:srgbClr val="FF0000"/>
                </a:solidFill>
                <a:cs typeface="Calibri"/>
                <a:sym typeface="Wingdings" panose="05000000000000000000" pitchFamily="2" charset="2"/>
              </a:rPr>
              <a:t>reba</a:t>
            </a:r>
            <a:r>
              <a:rPr lang="en-US" sz="2800">
                <a:cs typeface="Calibri"/>
                <a:sym typeface="Wingdings" panose="05000000000000000000" pitchFamily="2" charset="2"/>
              </a:rPr>
              <a:t>		if you eat</a:t>
            </a:r>
            <a:endParaRPr lang="en-US" sz="2800">
              <a:cs typeface="Calibri"/>
            </a:endParaRPr>
          </a:p>
          <a:p>
            <a:r>
              <a:rPr lang="en-US" sz="2800" err="1">
                <a:cs typeface="Calibri"/>
              </a:rPr>
              <a:t>su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ru</a:t>
            </a:r>
            <a:r>
              <a:rPr lang="en-US" sz="2800">
                <a:cs typeface="Calibri"/>
              </a:rPr>
              <a:t> </a:t>
            </a:r>
            <a:r>
              <a:rPr lang="en-US" sz="2800">
                <a:cs typeface="Calibri"/>
                <a:sym typeface="Wingdings" panose="05000000000000000000" pitchFamily="2" charset="2"/>
              </a:rPr>
              <a:t> </a:t>
            </a:r>
            <a:r>
              <a:rPr lang="en-US" sz="2800" err="1">
                <a:cs typeface="Calibri"/>
                <a:sym typeface="Wingdings" panose="05000000000000000000" pitchFamily="2" charset="2"/>
              </a:rPr>
              <a:t>su</a:t>
            </a:r>
            <a:r>
              <a:rPr lang="en-US" sz="2800" err="1">
                <a:solidFill>
                  <a:srgbClr val="FF0000"/>
                </a:solidFill>
                <a:cs typeface="Calibri"/>
                <a:sym typeface="Wingdings" panose="05000000000000000000" pitchFamily="2" charset="2"/>
              </a:rPr>
              <a:t>reba</a:t>
            </a:r>
            <a:r>
              <a:rPr lang="en-US" sz="2800">
                <a:cs typeface="Calibri"/>
                <a:sym typeface="Wingdings" panose="05000000000000000000" pitchFamily="2" charset="2"/>
              </a:rPr>
              <a:t>				if you do</a:t>
            </a:r>
            <a:endParaRPr lang="en-US" sz="2800">
              <a:cs typeface="Calibri"/>
            </a:endParaRPr>
          </a:p>
          <a:p>
            <a:endParaRPr lang="en-US" sz="2800">
              <a:cs typeface="Calibri"/>
            </a:endParaRPr>
          </a:p>
          <a:p>
            <a:r>
              <a:rPr lang="en-US" sz="2800" err="1">
                <a:cs typeface="Calibri"/>
              </a:rPr>
              <a:t>kura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i</a:t>
            </a:r>
            <a:r>
              <a:rPr lang="en-US" sz="2800">
                <a:cs typeface="Calibri"/>
              </a:rPr>
              <a:t> </a:t>
            </a:r>
            <a:r>
              <a:rPr lang="en-US" sz="2800">
                <a:cs typeface="Calibri"/>
                <a:sym typeface="Wingdings" panose="05000000000000000000" pitchFamily="2" charset="2"/>
              </a:rPr>
              <a:t> </a:t>
            </a:r>
            <a:r>
              <a:rPr lang="en-US" sz="2800" err="1">
                <a:cs typeface="Calibri"/>
                <a:sym typeface="Wingdings" panose="05000000000000000000" pitchFamily="2" charset="2"/>
              </a:rPr>
              <a:t>kura</a:t>
            </a:r>
            <a:r>
              <a:rPr lang="en-US" sz="2800" err="1">
                <a:solidFill>
                  <a:srgbClr val="FF0000"/>
                </a:solidFill>
                <a:cs typeface="Calibri"/>
                <a:sym typeface="Wingdings" panose="05000000000000000000" pitchFamily="2" charset="2"/>
              </a:rPr>
              <a:t>kereba</a:t>
            </a:r>
            <a:r>
              <a:rPr lang="en-US" sz="2800">
                <a:cs typeface="Calibri"/>
              </a:rPr>
              <a:t>		if it’s dark</a:t>
            </a:r>
          </a:p>
          <a:p>
            <a:endParaRPr lang="en-U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357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E7EC65-1A13-4767-ADC8-45090521BC69}"/>
              </a:ext>
            </a:extLst>
          </p:cNvPr>
          <p:cNvSpPr txBox="1"/>
          <p:nvPr/>
        </p:nvSpPr>
        <p:spPr>
          <a:xfrm>
            <a:off x="521954" y="438559"/>
            <a:ext cx="7769192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Some</a:t>
            </a:r>
            <a:r>
              <a:rPr lang="en-US" sz="4000" b="1">
                <a:solidFill>
                  <a:srgbClr val="C00000"/>
                </a:solidFill>
                <a:cs typeface="Calibri"/>
              </a:rPr>
              <a:t> Grammar: Conditional…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C0A49A-239B-49ED-AE9A-8FDF10F7405B}"/>
              </a:ext>
            </a:extLst>
          </p:cNvPr>
          <p:cNvSpPr txBox="1"/>
          <p:nvPr/>
        </p:nvSpPr>
        <p:spPr>
          <a:xfrm>
            <a:off x="1106359" y="1646729"/>
            <a:ext cx="6375895" cy="35394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Calibri"/>
              </a:rPr>
              <a:t>-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ba</a:t>
            </a:r>
            <a:r>
              <a:rPr lang="en-US" sz="2800">
                <a:solidFill>
                  <a:srgbClr val="FF0000"/>
                </a:solidFill>
                <a:cs typeface="Calibri"/>
              </a:rPr>
              <a:t>	</a:t>
            </a:r>
            <a:r>
              <a:rPr lang="en-US" sz="2800">
                <a:cs typeface="Calibri"/>
              </a:rPr>
              <a:t>				verbs, -i adjectives</a:t>
            </a:r>
          </a:p>
          <a:p>
            <a:r>
              <a:rPr lang="en-US" sz="2800">
                <a:cs typeface="Calibri"/>
              </a:rPr>
              <a:t>-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nara</a:t>
            </a:r>
            <a:r>
              <a:rPr lang="en-US" sz="2800">
                <a:solidFill>
                  <a:srgbClr val="FF0000"/>
                </a:solidFill>
                <a:cs typeface="Calibri"/>
              </a:rPr>
              <a:t>	</a:t>
            </a:r>
            <a:r>
              <a:rPr lang="en-US" sz="2800">
                <a:cs typeface="Calibri"/>
              </a:rPr>
              <a:t>				-</a:t>
            </a:r>
            <a:r>
              <a:rPr lang="en-US" sz="2800" err="1">
                <a:cs typeface="Calibri"/>
              </a:rPr>
              <a:t>na</a:t>
            </a:r>
            <a:r>
              <a:rPr lang="en-US" sz="2800">
                <a:cs typeface="Calibri"/>
              </a:rPr>
              <a:t> adjectives, nouns</a:t>
            </a:r>
          </a:p>
          <a:p>
            <a:endParaRPr lang="en-US" sz="2800">
              <a:cs typeface="Calibri"/>
            </a:endParaRPr>
          </a:p>
          <a:p>
            <a:endParaRPr lang="en-US" sz="2800">
              <a:cs typeface="Calibri"/>
            </a:endParaRPr>
          </a:p>
          <a:p>
            <a:r>
              <a:rPr lang="en-US" sz="2800" err="1">
                <a:cs typeface="Calibri"/>
              </a:rPr>
              <a:t>hima</a:t>
            </a:r>
            <a:r>
              <a:rPr lang="en-US" sz="2800">
                <a:cs typeface="Calibri"/>
              </a:rPr>
              <a:t> </a:t>
            </a:r>
            <a:r>
              <a:rPr lang="en-US" sz="2800">
                <a:cs typeface="Calibri"/>
                <a:sym typeface="Wingdings" panose="05000000000000000000" pitchFamily="2" charset="2"/>
              </a:rPr>
              <a:t> </a:t>
            </a:r>
            <a:r>
              <a:rPr lang="en-US" sz="2800" err="1">
                <a:cs typeface="Calibri"/>
                <a:sym typeface="Wingdings" panose="05000000000000000000" pitchFamily="2" charset="2"/>
              </a:rPr>
              <a:t>hima</a:t>
            </a:r>
            <a:r>
              <a:rPr lang="en-US" sz="2800">
                <a:cs typeface="Calibri"/>
                <a:sym typeface="Wingdings" panose="05000000000000000000" pitchFamily="2" charset="2"/>
              </a:rPr>
              <a:t> </a:t>
            </a:r>
            <a:r>
              <a:rPr lang="en-US" sz="2800" err="1">
                <a:solidFill>
                  <a:srgbClr val="FF0000"/>
                </a:solidFill>
                <a:cs typeface="Calibri"/>
                <a:sym typeface="Wingdings" panose="05000000000000000000" pitchFamily="2" charset="2"/>
              </a:rPr>
              <a:t>nara</a:t>
            </a:r>
            <a:r>
              <a:rPr lang="en-US" sz="2800">
                <a:cs typeface="Calibri"/>
              </a:rPr>
              <a:t>		if you’re free</a:t>
            </a:r>
          </a:p>
          <a:p>
            <a:endParaRPr lang="en-US" sz="2800">
              <a:cs typeface="Calibri"/>
            </a:endParaRPr>
          </a:p>
          <a:p>
            <a:r>
              <a:rPr lang="en-US" sz="2800" err="1">
                <a:cs typeface="Calibri"/>
              </a:rPr>
              <a:t>ame</a:t>
            </a:r>
            <a:r>
              <a:rPr lang="en-US" sz="2800">
                <a:cs typeface="Calibri"/>
              </a:rPr>
              <a:t> </a:t>
            </a:r>
            <a:r>
              <a:rPr lang="en-US" sz="2800">
                <a:cs typeface="Calibri"/>
                <a:sym typeface="Wingdings" panose="05000000000000000000" pitchFamily="2" charset="2"/>
              </a:rPr>
              <a:t> </a:t>
            </a:r>
            <a:r>
              <a:rPr lang="en-US" sz="2800" err="1">
                <a:cs typeface="Calibri"/>
                <a:sym typeface="Wingdings" panose="05000000000000000000" pitchFamily="2" charset="2"/>
              </a:rPr>
              <a:t>ame</a:t>
            </a:r>
            <a:r>
              <a:rPr lang="en-US" sz="2800">
                <a:cs typeface="Calibri"/>
                <a:sym typeface="Wingdings" panose="05000000000000000000" pitchFamily="2" charset="2"/>
              </a:rPr>
              <a:t> </a:t>
            </a:r>
            <a:r>
              <a:rPr lang="en-US" sz="2800" err="1">
                <a:solidFill>
                  <a:srgbClr val="FF0000"/>
                </a:solidFill>
                <a:cs typeface="Calibri"/>
                <a:sym typeface="Wingdings" panose="05000000000000000000" pitchFamily="2" charset="2"/>
              </a:rPr>
              <a:t>nara</a:t>
            </a:r>
            <a:r>
              <a:rPr lang="en-US" sz="2800">
                <a:cs typeface="Calibri"/>
                <a:sym typeface="Wingdings" panose="05000000000000000000" pitchFamily="2" charset="2"/>
              </a:rPr>
              <a:t>		if there’s rain</a:t>
            </a:r>
            <a:endParaRPr lang="en-US" sz="2800">
              <a:cs typeface="Calibri"/>
            </a:endParaRPr>
          </a:p>
          <a:p>
            <a:endParaRPr lang="en-U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991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E7EC65-1A13-4767-ADC8-45090521BC69}"/>
              </a:ext>
            </a:extLst>
          </p:cNvPr>
          <p:cNvSpPr txBox="1"/>
          <p:nvPr/>
        </p:nvSpPr>
        <p:spPr>
          <a:xfrm>
            <a:off x="521954" y="438559"/>
            <a:ext cx="7769192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Some</a:t>
            </a:r>
            <a:r>
              <a:rPr lang="en-US" sz="4000" b="1">
                <a:solidFill>
                  <a:srgbClr val="C00000"/>
                </a:solidFill>
                <a:cs typeface="Calibri"/>
              </a:rPr>
              <a:t> Grammar: Conditional…</a:t>
            </a:r>
            <a:endParaRPr lang="en-US"/>
          </a:p>
        </p:txBody>
      </p:sp>
      <p:pic>
        <p:nvPicPr>
          <p:cNvPr id="2050" name="Picture 2" descr="Japanese Conditional Form: ã°/ãªã sent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44" y="1590897"/>
            <a:ext cx="5431595" cy="378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2C0A49A-239B-49ED-AE9A-8FDF10F7405B}"/>
              </a:ext>
            </a:extLst>
          </p:cNvPr>
          <p:cNvSpPr txBox="1"/>
          <p:nvPr/>
        </p:nvSpPr>
        <p:spPr>
          <a:xfrm>
            <a:off x="6755121" y="2892527"/>
            <a:ext cx="1694287" cy="13849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Calibri"/>
              </a:rPr>
              <a:t>Also….</a:t>
            </a:r>
            <a:r>
              <a:rPr lang="en-US" sz="2800">
                <a:solidFill>
                  <a:srgbClr val="FF0000"/>
                </a:solidFill>
                <a:cs typeface="Calibri"/>
              </a:rPr>
              <a:t>to</a:t>
            </a:r>
            <a:r>
              <a:rPr lang="en-US" sz="2800">
                <a:cs typeface="Calibri"/>
              </a:rPr>
              <a:t> and 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tara</a:t>
            </a:r>
            <a:r>
              <a:rPr lang="en-US" sz="2800">
                <a:cs typeface="Calibri"/>
              </a:rPr>
              <a:t>!</a:t>
            </a:r>
          </a:p>
          <a:p>
            <a:endParaRPr lang="en-US" sz="2800"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5370" y="5824835"/>
            <a:ext cx="538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hlinkClick r:id="rId3"/>
              </a:rPr>
              <a:t>https://www.learn-japanese-adventure.com/japanese-conditional-form-ba-nara.html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07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E7EC65-1A13-4767-ADC8-45090521BC69}"/>
              </a:ext>
            </a:extLst>
          </p:cNvPr>
          <p:cNvSpPr txBox="1"/>
          <p:nvPr/>
        </p:nvSpPr>
        <p:spPr>
          <a:xfrm>
            <a:off x="521954" y="438559"/>
            <a:ext cx="7769192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Some</a:t>
            </a:r>
            <a:r>
              <a:rPr lang="en-US" sz="4000" b="1">
                <a:solidFill>
                  <a:srgbClr val="C00000"/>
                </a:solidFill>
                <a:cs typeface="Calibri"/>
              </a:rPr>
              <a:t> Grammar: Must Not…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C0A49A-239B-49ED-AE9A-8FDF10F7405B}"/>
              </a:ext>
            </a:extLst>
          </p:cNvPr>
          <p:cNvSpPr txBox="1"/>
          <p:nvPr/>
        </p:nvSpPr>
        <p:spPr>
          <a:xfrm>
            <a:off x="1255829" y="1945667"/>
            <a:ext cx="731234" cy="13849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Calibri"/>
              </a:rPr>
              <a:t>-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te</a:t>
            </a:r>
            <a:r>
              <a:rPr lang="en-US" sz="2800">
                <a:cs typeface="Calibri"/>
              </a:rPr>
              <a:t>		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C0A49A-239B-49ED-AE9A-8FDF10F7405B}"/>
              </a:ext>
            </a:extLst>
          </p:cNvPr>
          <p:cNvSpPr txBox="1"/>
          <p:nvPr/>
        </p:nvSpPr>
        <p:spPr>
          <a:xfrm>
            <a:off x="4238254" y="1945666"/>
            <a:ext cx="815490" cy="13849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Calibri"/>
              </a:rPr>
              <a:t>ha	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2C0A49A-239B-49ED-AE9A-8FDF10F7405B}"/>
              </a:ext>
            </a:extLst>
          </p:cNvPr>
          <p:cNvSpPr txBox="1"/>
          <p:nvPr/>
        </p:nvSpPr>
        <p:spPr>
          <a:xfrm>
            <a:off x="2832582" y="1656578"/>
            <a:ext cx="429364" cy="101566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>
                <a:cs typeface="Calibri"/>
              </a:rPr>
              <a:t>+</a:t>
            </a:r>
          </a:p>
        </p:txBody>
      </p:sp>
      <p:sp>
        <p:nvSpPr>
          <p:cNvPr id="3" name="Rectangle 2"/>
          <p:cNvSpPr/>
          <p:nvPr/>
        </p:nvSpPr>
        <p:spPr>
          <a:xfrm>
            <a:off x="761264" y="3330662"/>
            <a:ext cx="4944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>
                <a:solidFill>
                  <a:srgbClr val="333333"/>
                </a:solidFill>
                <a:latin typeface="Libre Franklin"/>
              </a:rPr>
              <a:t>それを</a:t>
            </a:r>
            <a:r>
              <a:rPr lang="ja-JP" altLang="en-US" sz="2800">
                <a:solidFill>
                  <a:srgbClr val="FF7733"/>
                </a:solidFill>
                <a:latin typeface="Libre Franklin"/>
              </a:rPr>
              <a:t>食べては</a:t>
            </a:r>
            <a:r>
              <a:rPr lang="ja-JP" altLang="en-US" sz="2800">
                <a:solidFill>
                  <a:srgbClr val="333333"/>
                </a:solidFill>
                <a:latin typeface="Libre Franklin"/>
              </a:rPr>
              <a:t>だめ！</a:t>
            </a:r>
            <a:br>
              <a:rPr lang="ja-JP" altLang="en-US" sz="2800">
                <a:solidFill>
                  <a:srgbClr val="333333"/>
                </a:solidFill>
                <a:latin typeface="Libre Franklin"/>
              </a:rPr>
            </a:br>
            <a:r>
              <a:rPr lang="en-GB" sz="2800">
                <a:solidFill>
                  <a:srgbClr val="333333"/>
                </a:solidFill>
                <a:latin typeface="Libre Franklin"/>
              </a:rPr>
              <a:t>You can’t (must not) eat that!</a:t>
            </a:r>
            <a:endParaRPr lang="en-GB" sz="2800" b="0" i="0">
              <a:solidFill>
                <a:srgbClr val="333333"/>
              </a:solidFill>
              <a:effectLst/>
              <a:latin typeface="Libre Frankli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2C0A49A-239B-49ED-AE9A-8FDF10F7405B}"/>
              </a:ext>
            </a:extLst>
          </p:cNvPr>
          <p:cNvSpPr txBox="1"/>
          <p:nvPr/>
        </p:nvSpPr>
        <p:spPr>
          <a:xfrm>
            <a:off x="6845542" y="1535184"/>
            <a:ext cx="2451594" cy="181588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Calibri"/>
              </a:rPr>
              <a:t>dame</a:t>
            </a:r>
          </a:p>
          <a:p>
            <a:r>
              <a:rPr lang="en-US" sz="2800" err="1">
                <a:cs typeface="Calibri"/>
              </a:rPr>
              <a:t>ikenai</a:t>
            </a:r>
            <a:endParaRPr lang="en-US" sz="2800">
              <a:cs typeface="Calibri"/>
            </a:endParaRPr>
          </a:p>
          <a:p>
            <a:r>
              <a:rPr lang="en-US" sz="2800" err="1">
                <a:cs typeface="Calibri"/>
              </a:rPr>
              <a:t>naranai</a:t>
            </a:r>
            <a:r>
              <a:rPr lang="en-US" sz="2800">
                <a:cs typeface="Calibri"/>
              </a:rPr>
              <a:t>		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2C0A49A-239B-49ED-AE9A-8FDF10F7405B}"/>
              </a:ext>
            </a:extLst>
          </p:cNvPr>
          <p:cNvSpPr txBox="1"/>
          <p:nvPr/>
        </p:nvSpPr>
        <p:spPr>
          <a:xfrm>
            <a:off x="5619743" y="1654352"/>
            <a:ext cx="429364" cy="101566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>
                <a:cs typeface="Calibri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95674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E7EC65-1A13-4767-ADC8-45090521BC69}"/>
              </a:ext>
            </a:extLst>
          </p:cNvPr>
          <p:cNvSpPr txBox="1"/>
          <p:nvPr/>
        </p:nvSpPr>
        <p:spPr>
          <a:xfrm>
            <a:off x="521954" y="438559"/>
            <a:ext cx="7769192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Some</a:t>
            </a:r>
            <a:r>
              <a:rPr lang="en-US" sz="4000" b="1">
                <a:solidFill>
                  <a:srgbClr val="C00000"/>
                </a:solidFill>
                <a:cs typeface="Calibri"/>
              </a:rPr>
              <a:t> Grammar: Must…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C0A49A-239B-49ED-AE9A-8FDF10F7405B}"/>
              </a:ext>
            </a:extLst>
          </p:cNvPr>
          <p:cNvSpPr txBox="1"/>
          <p:nvPr/>
        </p:nvSpPr>
        <p:spPr>
          <a:xfrm>
            <a:off x="382096" y="1997094"/>
            <a:ext cx="206436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Calibri"/>
              </a:rPr>
              <a:t>negative -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te</a:t>
            </a:r>
            <a:r>
              <a:rPr lang="en-US" sz="2800">
                <a:cs typeface="Calibri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C0A49A-239B-49ED-AE9A-8FDF10F7405B}"/>
              </a:ext>
            </a:extLst>
          </p:cNvPr>
          <p:cNvSpPr txBox="1"/>
          <p:nvPr/>
        </p:nvSpPr>
        <p:spPr>
          <a:xfrm>
            <a:off x="4238254" y="1945666"/>
            <a:ext cx="815490" cy="13849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Calibri"/>
              </a:rPr>
              <a:t>ha	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2C0A49A-239B-49ED-AE9A-8FDF10F7405B}"/>
              </a:ext>
            </a:extLst>
          </p:cNvPr>
          <p:cNvSpPr txBox="1"/>
          <p:nvPr/>
        </p:nvSpPr>
        <p:spPr>
          <a:xfrm>
            <a:off x="2832582" y="1656578"/>
            <a:ext cx="429364" cy="101566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>
                <a:cs typeface="Calibri"/>
              </a:rPr>
              <a:t>+</a:t>
            </a:r>
          </a:p>
        </p:txBody>
      </p:sp>
      <p:sp>
        <p:nvSpPr>
          <p:cNvPr id="3" name="Rectangle 2"/>
          <p:cNvSpPr/>
          <p:nvPr/>
        </p:nvSpPr>
        <p:spPr>
          <a:xfrm>
            <a:off x="761264" y="333066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800">
                <a:solidFill>
                  <a:srgbClr val="333333"/>
                </a:solidFill>
                <a:latin typeface="Libre Franklin"/>
              </a:rPr>
              <a:t>それを</a:t>
            </a:r>
            <a:r>
              <a:rPr lang="ja-JP" altLang="en-US" sz="2800">
                <a:solidFill>
                  <a:srgbClr val="FF7733"/>
                </a:solidFill>
                <a:latin typeface="Libre Franklin"/>
              </a:rPr>
              <a:t>食べなくては</a:t>
            </a:r>
            <a:r>
              <a:rPr lang="ja-JP" altLang="en-US" sz="2800">
                <a:solidFill>
                  <a:srgbClr val="333333"/>
                </a:solidFill>
                <a:latin typeface="Libre Franklin"/>
              </a:rPr>
              <a:t>だめ！</a:t>
            </a:r>
            <a:br>
              <a:rPr lang="ja-JP" altLang="en-US" sz="2800">
                <a:solidFill>
                  <a:srgbClr val="333333"/>
                </a:solidFill>
                <a:latin typeface="Libre Franklin"/>
              </a:rPr>
            </a:br>
            <a:r>
              <a:rPr lang="en-GB" sz="2800">
                <a:solidFill>
                  <a:srgbClr val="333333"/>
                </a:solidFill>
                <a:latin typeface="Libre Franklin"/>
              </a:rPr>
              <a:t>You must eat that!</a:t>
            </a:r>
            <a:endParaRPr lang="en-GB" sz="2800" b="0" i="0">
              <a:solidFill>
                <a:srgbClr val="333333"/>
              </a:solidFill>
              <a:effectLst/>
              <a:latin typeface="Libre Frankli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2C0A49A-239B-49ED-AE9A-8FDF10F7405B}"/>
              </a:ext>
            </a:extLst>
          </p:cNvPr>
          <p:cNvSpPr txBox="1"/>
          <p:nvPr/>
        </p:nvSpPr>
        <p:spPr>
          <a:xfrm>
            <a:off x="6845542" y="1535184"/>
            <a:ext cx="2451594" cy="181588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Calibri"/>
              </a:rPr>
              <a:t>dame</a:t>
            </a:r>
          </a:p>
          <a:p>
            <a:r>
              <a:rPr lang="en-US" sz="2800" err="1">
                <a:cs typeface="Calibri"/>
              </a:rPr>
              <a:t>ikenai</a:t>
            </a:r>
            <a:endParaRPr lang="en-US" sz="2800">
              <a:cs typeface="Calibri"/>
            </a:endParaRPr>
          </a:p>
          <a:p>
            <a:r>
              <a:rPr lang="en-US" sz="2800" err="1">
                <a:cs typeface="Calibri"/>
              </a:rPr>
              <a:t>naranai</a:t>
            </a:r>
            <a:r>
              <a:rPr lang="en-US" sz="2800">
                <a:cs typeface="Calibri"/>
              </a:rPr>
              <a:t>		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2C0A49A-239B-49ED-AE9A-8FDF10F7405B}"/>
              </a:ext>
            </a:extLst>
          </p:cNvPr>
          <p:cNvSpPr txBox="1"/>
          <p:nvPr/>
        </p:nvSpPr>
        <p:spPr>
          <a:xfrm>
            <a:off x="5619743" y="1654352"/>
            <a:ext cx="429364" cy="101566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>
                <a:cs typeface="Calibri"/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2C0A49A-239B-49ED-AE9A-8FDF10F7405B}"/>
              </a:ext>
            </a:extLst>
          </p:cNvPr>
          <p:cNvSpPr txBox="1"/>
          <p:nvPr/>
        </p:nvSpPr>
        <p:spPr>
          <a:xfrm>
            <a:off x="4904271" y="4849611"/>
            <a:ext cx="3466005" cy="95410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Calibri"/>
              </a:rPr>
              <a:t>Casual:    </a:t>
            </a:r>
            <a:r>
              <a:rPr lang="en-US" sz="2800" err="1">
                <a:cs typeface="Calibri"/>
              </a:rPr>
              <a:t>tabe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nakucha</a:t>
            </a:r>
            <a:r>
              <a:rPr lang="en-US" sz="2800">
                <a:cs typeface="Calibri"/>
              </a:rPr>
              <a:t>!	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15918" y="6023544"/>
            <a:ext cx="2050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>
                <a:latin typeface="Libre Franklin"/>
              </a:rPr>
              <a:t>食べ</a:t>
            </a:r>
            <a:r>
              <a:rPr lang="ja-JP" altLang="en-US" sz="2800">
                <a:solidFill>
                  <a:srgbClr val="FF7733"/>
                </a:solidFill>
                <a:latin typeface="Libre Franklin"/>
              </a:rPr>
              <a:t>なくちゃ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296754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E7EC65-1A13-4767-ADC8-45090521BC69}"/>
              </a:ext>
            </a:extLst>
          </p:cNvPr>
          <p:cNvSpPr txBox="1"/>
          <p:nvPr/>
        </p:nvSpPr>
        <p:spPr>
          <a:xfrm>
            <a:off x="521954" y="438559"/>
            <a:ext cx="7769192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Some</a:t>
            </a:r>
            <a:r>
              <a:rPr lang="en-US" sz="4000" b="1">
                <a:solidFill>
                  <a:srgbClr val="C00000"/>
                </a:solidFill>
                <a:cs typeface="Calibri"/>
              </a:rPr>
              <a:t> Grammar: Must…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C0A49A-239B-49ED-AE9A-8FDF10F7405B}"/>
              </a:ext>
            </a:extLst>
          </p:cNvPr>
          <p:cNvSpPr txBox="1"/>
          <p:nvPr/>
        </p:nvSpPr>
        <p:spPr>
          <a:xfrm>
            <a:off x="382096" y="1997094"/>
            <a:ext cx="206436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Calibri"/>
              </a:rPr>
              <a:t>negative -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ba</a:t>
            </a:r>
            <a:r>
              <a:rPr lang="en-US" sz="2800">
                <a:cs typeface="Calibri"/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761263" y="3330662"/>
            <a:ext cx="50856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>
                <a:solidFill>
                  <a:srgbClr val="333333"/>
                </a:solidFill>
                <a:latin typeface="Libre Franklin"/>
              </a:rPr>
              <a:t>それを</a:t>
            </a:r>
            <a:r>
              <a:rPr lang="ja-JP" altLang="en-US" sz="2800">
                <a:solidFill>
                  <a:srgbClr val="FF7733"/>
                </a:solidFill>
                <a:latin typeface="Libre Franklin"/>
              </a:rPr>
              <a:t>食べなければ</a:t>
            </a:r>
            <a:r>
              <a:rPr lang="ja-JP" altLang="en-US" sz="2800">
                <a:solidFill>
                  <a:srgbClr val="333333"/>
                </a:solidFill>
                <a:latin typeface="Libre Franklin"/>
              </a:rPr>
              <a:t>ならない！</a:t>
            </a:r>
            <a:br>
              <a:rPr lang="ja-JP" altLang="en-US" sz="2800">
                <a:solidFill>
                  <a:srgbClr val="333333"/>
                </a:solidFill>
                <a:latin typeface="Libre Franklin"/>
              </a:rPr>
            </a:br>
            <a:r>
              <a:rPr lang="en-GB" sz="2800">
                <a:solidFill>
                  <a:srgbClr val="333333"/>
                </a:solidFill>
                <a:latin typeface="Libre Franklin"/>
              </a:rPr>
              <a:t>You must eat that!</a:t>
            </a:r>
            <a:endParaRPr lang="en-GB" sz="2800" b="0" i="0">
              <a:solidFill>
                <a:srgbClr val="333333"/>
              </a:solidFill>
              <a:effectLst/>
              <a:latin typeface="Libre Frankli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2C0A49A-239B-49ED-AE9A-8FDF10F7405B}"/>
              </a:ext>
            </a:extLst>
          </p:cNvPr>
          <p:cNvSpPr txBox="1"/>
          <p:nvPr/>
        </p:nvSpPr>
        <p:spPr>
          <a:xfrm>
            <a:off x="4093550" y="1612373"/>
            <a:ext cx="2451594" cy="181588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Calibri"/>
              </a:rPr>
              <a:t>dame</a:t>
            </a:r>
          </a:p>
          <a:p>
            <a:r>
              <a:rPr lang="en-US" sz="2800" err="1">
                <a:cs typeface="Calibri"/>
              </a:rPr>
              <a:t>ikenai</a:t>
            </a:r>
            <a:endParaRPr lang="en-US" sz="2800">
              <a:cs typeface="Calibri"/>
            </a:endParaRPr>
          </a:p>
          <a:p>
            <a:r>
              <a:rPr lang="en-US" sz="2800" err="1">
                <a:cs typeface="Calibri"/>
              </a:rPr>
              <a:t>naranai</a:t>
            </a:r>
            <a:r>
              <a:rPr lang="en-US" sz="2800">
                <a:cs typeface="Calibri"/>
              </a:rPr>
              <a:t>		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2C0A49A-239B-49ED-AE9A-8FDF10F7405B}"/>
              </a:ext>
            </a:extLst>
          </p:cNvPr>
          <p:cNvSpPr txBox="1"/>
          <p:nvPr/>
        </p:nvSpPr>
        <p:spPr>
          <a:xfrm>
            <a:off x="2867751" y="1731541"/>
            <a:ext cx="429364" cy="101566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>
                <a:cs typeface="Calibri"/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2C0A49A-239B-49ED-AE9A-8FDF10F7405B}"/>
              </a:ext>
            </a:extLst>
          </p:cNvPr>
          <p:cNvSpPr txBox="1"/>
          <p:nvPr/>
        </p:nvSpPr>
        <p:spPr>
          <a:xfrm>
            <a:off x="4904271" y="4849611"/>
            <a:ext cx="3466005" cy="95410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Calibri"/>
              </a:rPr>
              <a:t>Casual:    </a:t>
            </a:r>
          </a:p>
          <a:p>
            <a:r>
              <a:rPr lang="en-US" sz="2800" err="1">
                <a:cs typeface="Calibri"/>
              </a:rPr>
              <a:t>tabe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nakya</a:t>
            </a:r>
            <a:r>
              <a:rPr lang="en-US" sz="2800">
                <a:cs typeface="Calibri"/>
              </a:rPr>
              <a:t>!	</a:t>
            </a:r>
          </a:p>
        </p:txBody>
      </p:sp>
      <p:sp>
        <p:nvSpPr>
          <p:cNvPr id="6" name="Rectangle 5"/>
          <p:cNvSpPr/>
          <p:nvPr/>
        </p:nvSpPr>
        <p:spPr>
          <a:xfrm>
            <a:off x="4815918" y="6023544"/>
            <a:ext cx="1832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>
                <a:latin typeface="Libre Franklin"/>
              </a:rPr>
              <a:t>食べ</a:t>
            </a:r>
            <a:r>
              <a:rPr lang="ja-JP" altLang="en-US" sz="2800">
                <a:solidFill>
                  <a:srgbClr val="FF7733"/>
                </a:solidFill>
                <a:latin typeface="Libre Franklin"/>
              </a:rPr>
              <a:t>なきゃ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99277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E7EC65-1A13-4767-ADC8-45090521BC69}"/>
              </a:ext>
            </a:extLst>
          </p:cNvPr>
          <p:cNvSpPr txBox="1"/>
          <p:nvPr/>
        </p:nvSpPr>
        <p:spPr>
          <a:xfrm>
            <a:off x="521954" y="438559"/>
            <a:ext cx="7769192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Some</a:t>
            </a:r>
            <a:r>
              <a:rPr lang="en-US" sz="4000" b="1">
                <a:solidFill>
                  <a:srgbClr val="C00000"/>
                </a:solidFill>
                <a:cs typeface="Calibri"/>
              </a:rPr>
              <a:t> Grammar: Must…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C0A49A-239B-49ED-AE9A-8FDF10F7405B}"/>
              </a:ext>
            </a:extLst>
          </p:cNvPr>
          <p:cNvSpPr txBox="1"/>
          <p:nvPr/>
        </p:nvSpPr>
        <p:spPr>
          <a:xfrm>
            <a:off x="382096" y="1997094"/>
            <a:ext cx="206436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Calibri"/>
              </a:rPr>
              <a:t>negative -</a:t>
            </a:r>
            <a:r>
              <a:rPr lang="en-US" sz="2800">
                <a:solidFill>
                  <a:srgbClr val="FF0000"/>
                </a:solidFill>
                <a:cs typeface="Calibri"/>
              </a:rPr>
              <a:t>to</a:t>
            </a:r>
            <a:r>
              <a:rPr lang="en-US" sz="2800">
                <a:cs typeface="Calibri"/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761263" y="3330662"/>
            <a:ext cx="48584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>
                <a:solidFill>
                  <a:srgbClr val="333333"/>
                </a:solidFill>
                <a:latin typeface="Libre Franklin"/>
              </a:rPr>
              <a:t>それを</a:t>
            </a:r>
            <a:r>
              <a:rPr lang="ja-JP" altLang="en-US" sz="2800">
                <a:solidFill>
                  <a:srgbClr val="FF7733"/>
                </a:solidFill>
                <a:latin typeface="Libre Franklin"/>
              </a:rPr>
              <a:t>食べないと</a:t>
            </a:r>
            <a:r>
              <a:rPr lang="ja-JP" altLang="en-US" sz="2800">
                <a:solidFill>
                  <a:srgbClr val="333333"/>
                </a:solidFill>
                <a:latin typeface="Libre Franklin"/>
              </a:rPr>
              <a:t>いけない！</a:t>
            </a:r>
            <a:br>
              <a:rPr lang="ja-JP" altLang="en-US" sz="2800">
                <a:solidFill>
                  <a:srgbClr val="333333"/>
                </a:solidFill>
                <a:latin typeface="Libre Franklin"/>
              </a:rPr>
            </a:br>
            <a:r>
              <a:rPr lang="en-GB" sz="2800">
                <a:solidFill>
                  <a:srgbClr val="333333"/>
                </a:solidFill>
                <a:latin typeface="Libre Franklin"/>
              </a:rPr>
              <a:t>You must eat that!</a:t>
            </a:r>
            <a:endParaRPr lang="en-GB" sz="2800" b="0" i="0">
              <a:solidFill>
                <a:srgbClr val="333333"/>
              </a:solidFill>
              <a:effectLst/>
              <a:latin typeface="Libre Frankli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2C0A49A-239B-49ED-AE9A-8FDF10F7405B}"/>
              </a:ext>
            </a:extLst>
          </p:cNvPr>
          <p:cNvSpPr txBox="1"/>
          <p:nvPr/>
        </p:nvSpPr>
        <p:spPr>
          <a:xfrm>
            <a:off x="4093550" y="1612373"/>
            <a:ext cx="2451594" cy="181588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Calibri"/>
              </a:rPr>
              <a:t>dame</a:t>
            </a:r>
          </a:p>
          <a:p>
            <a:r>
              <a:rPr lang="en-US" sz="2800" err="1">
                <a:cs typeface="Calibri"/>
              </a:rPr>
              <a:t>ikenai</a:t>
            </a:r>
            <a:endParaRPr lang="en-US" sz="2800">
              <a:cs typeface="Calibri"/>
            </a:endParaRPr>
          </a:p>
          <a:p>
            <a:r>
              <a:rPr lang="en-US" sz="2800" strike="sngStrike" err="1">
                <a:cs typeface="Calibri"/>
              </a:rPr>
              <a:t>naranai</a:t>
            </a:r>
            <a:r>
              <a:rPr lang="en-US" sz="2800">
                <a:cs typeface="Calibri"/>
              </a:rPr>
              <a:t>		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2C0A49A-239B-49ED-AE9A-8FDF10F7405B}"/>
              </a:ext>
            </a:extLst>
          </p:cNvPr>
          <p:cNvSpPr txBox="1"/>
          <p:nvPr/>
        </p:nvSpPr>
        <p:spPr>
          <a:xfrm>
            <a:off x="2867751" y="1731541"/>
            <a:ext cx="429364" cy="101566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>
                <a:cs typeface="Calibri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96288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E7EC65-1A13-4767-ADC8-45090521BC69}"/>
              </a:ext>
            </a:extLst>
          </p:cNvPr>
          <p:cNvSpPr txBox="1"/>
          <p:nvPr/>
        </p:nvSpPr>
        <p:spPr>
          <a:xfrm>
            <a:off x="521954" y="438559"/>
            <a:ext cx="7769192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Some</a:t>
            </a:r>
            <a:r>
              <a:rPr lang="en-US" sz="4000" b="1">
                <a:solidFill>
                  <a:srgbClr val="C00000"/>
                </a:solidFill>
                <a:cs typeface="Calibri"/>
              </a:rPr>
              <a:t> Grammar: Want/Don’t Want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C0A49A-239B-49ED-AE9A-8FDF10F7405B}"/>
              </a:ext>
            </a:extLst>
          </p:cNvPr>
          <p:cNvSpPr txBox="1"/>
          <p:nvPr/>
        </p:nvSpPr>
        <p:spPr>
          <a:xfrm>
            <a:off x="1255828" y="1945667"/>
            <a:ext cx="6069181" cy="35394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cs typeface="Calibri"/>
              </a:rPr>
              <a:t>iki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masu</a:t>
            </a:r>
            <a:r>
              <a:rPr lang="en-US" sz="2800">
                <a:cs typeface="Calibri"/>
              </a:rPr>
              <a:t>				I go</a:t>
            </a:r>
          </a:p>
          <a:p>
            <a:r>
              <a:rPr lang="en-US" sz="2800" err="1">
                <a:cs typeface="Calibri"/>
              </a:rPr>
              <a:t>iki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tai</a:t>
            </a:r>
            <a:r>
              <a:rPr lang="en-US" sz="2800">
                <a:cs typeface="Calibri"/>
              </a:rPr>
              <a:t>					I want to go</a:t>
            </a:r>
          </a:p>
          <a:p>
            <a:r>
              <a:rPr lang="en-US" sz="2800" err="1">
                <a:cs typeface="Calibri"/>
              </a:rPr>
              <a:t>iki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takunai</a:t>
            </a:r>
            <a:r>
              <a:rPr lang="en-US" sz="2800">
                <a:cs typeface="Calibri"/>
              </a:rPr>
              <a:t>			I don’t want to go</a:t>
            </a:r>
          </a:p>
          <a:p>
            <a:endParaRPr lang="en-US" sz="2800">
              <a:cs typeface="Calibri"/>
            </a:endParaRPr>
          </a:p>
          <a:p>
            <a:endParaRPr lang="en-US" sz="2800">
              <a:cs typeface="Calibri"/>
            </a:endParaRPr>
          </a:p>
          <a:p>
            <a:r>
              <a:rPr lang="en-US" sz="2800" err="1">
                <a:cs typeface="Calibri"/>
              </a:rPr>
              <a:t>iki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takatta</a:t>
            </a:r>
            <a:r>
              <a:rPr lang="en-US" sz="2800">
                <a:cs typeface="Calibri"/>
              </a:rPr>
              <a:t>				I wanted to go</a:t>
            </a:r>
          </a:p>
          <a:p>
            <a:r>
              <a:rPr lang="en-US" sz="2800" err="1">
                <a:cs typeface="Calibri"/>
              </a:rPr>
              <a:t>iki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takunakatta</a:t>
            </a:r>
            <a:r>
              <a:rPr lang="en-US" sz="2800">
                <a:cs typeface="Calibri"/>
              </a:rPr>
              <a:t>		I didn’t want to go</a:t>
            </a:r>
          </a:p>
          <a:p>
            <a:endParaRPr lang="en-U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145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Today’s Plan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779" y="2073728"/>
            <a:ext cx="3388890" cy="271054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/>
              <a:t>Finish the listening test</a:t>
            </a:r>
            <a:endParaRPr lang="en-GB">
              <a:cs typeface="Calibri"/>
            </a:endParaRPr>
          </a:p>
          <a:p>
            <a:r>
              <a:rPr lang="en-GB">
                <a:cs typeface="Calibri"/>
              </a:rPr>
              <a:t>Review some recent grammar</a:t>
            </a:r>
          </a:p>
          <a:p>
            <a:r>
              <a:rPr lang="en-GB">
                <a:cs typeface="Calibri"/>
              </a:rPr>
              <a:t>Review clothing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DC1FCA1-475A-6A4E-A0A1-ED117F6EE814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-webkit-standard"/>
              </a:rPr>
              <a:t> </a:t>
            </a:r>
            <a:endParaRPr lang="en-US"/>
          </a:p>
        </p:txBody>
      </p:sp>
      <p:pic>
        <p:nvPicPr>
          <p:cNvPr id="2050" name="Picture 2" descr="Image result for superdry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795" y="2073728"/>
            <a:ext cx="5246205" cy="200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90396" y="5117195"/>
            <a:ext cx="5596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>
                <a:solidFill>
                  <a:srgbClr val="C00000"/>
                </a:solidFill>
                <a:latin typeface="Arial" panose="020B0604020202020204" pitchFamily="34" charset="0"/>
              </a:rPr>
              <a:t>‘</a:t>
            </a:r>
            <a:r>
              <a:rPr lang="en-GB" sz="3600" err="1">
                <a:solidFill>
                  <a:srgbClr val="C00000"/>
                </a:solidFill>
                <a:latin typeface="Arial" panose="020B0604020202020204" pitchFamily="34" charset="0"/>
              </a:rPr>
              <a:t>kyokudo</a:t>
            </a:r>
            <a:r>
              <a:rPr lang="en-GB" sz="360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sz="3600" err="1">
                <a:solidFill>
                  <a:srgbClr val="C00000"/>
                </a:solidFill>
                <a:latin typeface="Arial" panose="020B0604020202020204" pitchFamily="34" charset="0"/>
              </a:rPr>
              <a:t>kanso</a:t>
            </a:r>
            <a:r>
              <a:rPr lang="en-GB" sz="3600">
                <a:solidFill>
                  <a:srgbClr val="C00000"/>
                </a:solidFill>
                <a:latin typeface="Arial" panose="020B0604020202020204" pitchFamily="34" charset="0"/>
              </a:rPr>
              <a:t> (</a:t>
            </a:r>
            <a:r>
              <a:rPr lang="en-GB" sz="3600" err="1">
                <a:solidFill>
                  <a:srgbClr val="C00000"/>
                </a:solidFill>
                <a:latin typeface="Arial" panose="020B0604020202020204" pitchFamily="34" charset="0"/>
              </a:rPr>
              <a:t>shinasai</a:t>
            </a:r>
            <a:r>
              <a:rPr lang="en-GB" sz="3600">
                <a:solidFill>
                  <a:srgbClr val="C00000"/>
                </a:solidFill>
                <a:latin typeface="Arial" panose="020B0604020202020204" pitchFamily="34" charset="0"/>
              </a:rPr>
              <a:t>)’</a:t>
            </a:r>
            <a:endParaRPr lang="en-GB" sz="36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3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E7EC65-1A13-4767-ADC8-45090521BC69}"/>
              </a:ext>
            </a:extLst>
          </p:cNvPr>
          <p:cNvSpPr txBox="1"/>
          <p:nvPr/>
        </p:nvSpPr>
        <p:spPr>
          <a:xfrm>
            <a:off x="521954" y="438559"/>
            <a:ext cx="7769192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Some</a:t>
            </a:r>
            <a:r>
              <a:rPr lang="en-US" sz="4000" b="1">
                <a:solidFill>
                  <a:srgbClr val="C00000"/>
                </a:solidFill>
                <a:cs typeface="Calibri"/>
              </a:rPr>
              <a:t> Grammar: Too Much…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C0A49A-239B-49ED-AE9A-8FDF10F7405B}"/>
              </a:ext>
            </a:extLst>
          </p:cNvPr>
          <p:cNvSpPr txBox="1"/>
          <p:nvPr/>
        </p:nvSpPr>
        <p:spPr>
          <a:xfrm>
            <a:off x="1255828" y="1945667"/>
            <a:ext cx="6069181" cy="440120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Calibri"/>
              </a:rPr>
              <a:t>-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sugiru</a:t>
            </a:r>
            <a:r>
              <a:rPr lang="en-US" sz="2800">
                <a:cs typeface="Calibri"/>
              </a:rPr>
              <a:t>				too…</a:t>
            </a:r>
          </a:p>
          <a:p>
            <a:endParaRPr lang="en-US" sz="2800">
              <a:cs typeface="Calibri"/>
            </a:endParaRPr>
          </a:p>
          <a:p>
            <a:r>
              <a:rPr lang="en-US" sz="2800" err="1">
                <a:cs typeface="Calibri"/>
              </a:rPr>
              <a:t>taka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i</a:t>
            </a:r>
            <a:r>
              <a:rPr lang="en-US" sz="2800">
                <a:cs typeface="Calibri"/>
              </a:rPr>
              <a:t>					expensive</a:t>
            </a:r>
          </a:p>
          <a:p>
            <a:r>
              <a:rPr lang="en-US" sz="2800" err="1">
                <a:cs typeface="Calibri"/>
              </a:rPr>
              <a:t>taka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sugiru</a:t>
            </a:r>
            <a:r>
              <a:rPr lang="en-US" sz="2800">
                <a:cs typeface="Calibri"/>
              </a:rPr>
              <a:t>			too expensive</a:t>
            </a:r>
          </a:p>
          <a:p>
            <a:endParaRPr lang="en-US" sz="2800">
              <a:cs typeface="Calibri"/>
            </a:endParaRPr>
          </a:p>
          <a:p>
            <a:r>
              <a:rPr lang="en-US" sz="2800" err="1">
                <a:cs typeface="Calibri"/>
              </a:rPr>
              <a:t>genki</a:t>
            </a:r>
            <a:r>
              <a:rPr lang="en-US" sz="2800">
                <a:cs typeface="Calibri"/>
              </a:rPr>
              <a:t> 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sugiru</a:t>
            </a:r>
            <a:r>
              <a:rPr lang="en-US" sz="2800">
                <a:cs typeface="Calibri"/>
              </a:rPr>
              <a:t>			too kind</a:t>
            </a:r>
          </a:p>
          <a:p>
            <a:endParaRPr lang="en-US" sz="2800">
              <a:cs typeface="Calibri"/>
            </a:endParaRPr>
          </a:p>
          <a:p>
            <a:r>
              <a:rPr lang="en-US" sz="2800" err="1">
                <a:cs typeface="Calibri"/>
              </a:rPr>
              <a:t>tabe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sugiru</a:t>
            </a:r>
            <a:r>
              <a:rPr lang="en-US" sz="2800">
                <a:cs typeface="Calibri"/>
              </a:rPr>
              <a:t>			eat too much</a:t>
            </a:r>
          </a:p>
          <a:p>
            <a:r>
              <a:rPr lang="en-US" sz="2800" err="1">
                <a:cs typeface="Calibri"/>
              </a:rPr>
              <a:t>tabe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sugita</a:t>
            </a:r>
            <a:r>
              <a:rPr lang="en-US" sz="2800">
                <a:cs typeface="Calibri"/>
              </a:rPr>
              <a:t>			ate too much</a:t>
            </a:r>
          </a:p>
          <a:p>
            <a:endParaRPr lang="en-U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087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E7EC65-1A13-4767-ADC8-45090521BC69}"/>
              </a:ext>
            </a:extLst>
          </p:cNvPr>
          <p:cNvSpPr txBox="1"/>
          <p:nvPr/>
        </p:nvSpPr>
        <p:spPr>
          <a:xfrm>
            <a:off x="521954" y="438559"/>
            <a:ext cx="7769192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Temperature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C0A49A-239B-49ED-AE9A-8FDF10F7405B}"/>
              </a:ext>
            </a:extLst>
          </p:cNvPr>
          <p:cNvSpPr txBox="1"/>
          <p:nvPr/>
        </p:nvSpPr>
        <p:spPr>
          <a:xfrm>
            <a:off x="1378920" y="3039190"/>
            <a:ext cx="1109303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solidFill>
                  <a:srgbClr val="FF0000"/>
                </a:solidFill>
                <a:cs typeface="Calibri"/>
              </a:rPr>
              <a:t>atsui</a:t>
            </a:r>
            <a:r>
              <a:rPr lang="en-US" sz="2800">
                <a:cs typeface="Calibri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C0A49A-239B-49ED-AE9A-8FDF10F7405B}"/>
              </a:ext>
            </a:extLst>
          </p:cNvPr>
          <p:cNvSpPr txBox="1"/>
          <p:nvPr/>
        </p:nvSpPr>
        <p:spPr>
          <a:xfrm>
            <a:off x="2549769" y="4411907"/>
            <a:ext cx="1343764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solidFill>
                  <a:srgbClr val="FF0000"/>
                </a:solidFill>
                <a:cs typeface="Calibri"/>
              </a:rPr>
              <a:t>atatakai</a:t>
            </a:r>
            <a:endParaRPr lang="en-US" sz="280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2C0A49A-239B-49ED-AE9A-8FDF10F7405B}"/>
              </a:ext>
            </a:extLst>
          </p:cNvPr>
          <p:cNvSpPr txBox="1"/>
          <p:nvPr/>
        </p:nvSpPr>
        <p:spPr>
          <a:xfrm>
            <a:off x="4970585" y="4411907"/>
            <a:ext cx="1578226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solidFill>
                  <a:srgbClr val="0070C0"/>
                </a:solidFill>
                <a:cs typeface="Calibri"/>
              </a:rPr>
              <a:t>tsumetai</a:t>
            </a:r>
            <a:endParaRPr lang="en-US" sz="2800">
              <a:solidFill>
                <a:srgbClr val="0070C0"/>
              </a:solidFill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C0A49A-239B-49ED-AE9A-8FDF10F7405B}"/>
              </a:ext>
            </a:extLst>
          </p:cNvPr>
          <p:cNvSpPr txBox="1"/>
          <p:nvPr/>
        </p:nvSpPr>
        <p:spPr>
          <a:xfrm>
            <a:off x="6935659" y="3039190"/>
            <a:ext cx="1578226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solidFill>
                  <a:srgbClr val="0070C0"/>
                </a:solidFill>
                <a:cs typeface="Calibri"/>
              </a:rPr>
              <a:t>samui</a:t>
            </a:r>
            <a:endParaRPr lang="en-US" sz="2800">
              <a:solidFill>
                <a:srgbClr val="0070C0"/>
              </a:solidFill>
              <a:cs typeface="Calibri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49769" y="3318384"/>
            <a:ext cx="4149969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75596" y="4673517"/>
            <a:ext cx="902677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blazing s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79" y="1595040"/>
            <a:ext cx="1774518" cy="117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93" y="1595040"/>
            <a:ext cx="1564662" cy="1109671"/>
          </a:xfrm>
          <a:prstGeom prst="rect">
            <a:avLst/>
          </a:prstGeom>
        </p:spPr>
      </p:pic>
      <p:pic>
        <p:nvPicPr>
          <p:cNvPr id="1030" name="Picture 6" descr="Image result for hot coff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769" y="5142667"/>
            <a:ext cx="1360121" cy="121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0597" y="5142667"/>
            <a:ext cx="846030" cy="121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0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E7EC65-1A13-4767-ADC8-45090521BC69}"/>
              </a:ext>
            </a:extLst>
          </p:cNvPr>
          <p:cNvSpPr txBox="1"/>
          <p:nvPr/>
        </p:nvSpPr>
        <p:spPr>
          <a:xfrm>
            <a:off x="521954" y="438559"/>
            <a:ext cx="7769192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Some</a:t>
            </a:r>
            <a:r>
              <a:rPr lang="en-US" sz="4000" b="1">
                <a:solidFill>
                  <a:srgbClr val="C00000"/>
                </a:solidFill>
                <a:cs typeface="Calibri"/>
              </a:rPr>
              <a:t> Grammar: List of adjectives…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C0A49A-239B-49ED-AE9A-8FDF10F7405B}"/>
              </a:ext>
            </a:extLst>
          </p:cNvPr>
          <p:cNvSpPr txBox="1"/>
          <p:nvPr/>
        </p:nvSpPr>
        <p:spPr>
          <a:xfrm>
            <a:off x="2082306" y="1866537"/>
            <a:ext cx="4344872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cs typeface="Calibri"/>
              </a:rPr>
              <a:t>atatakakute</a:t>
            </a:r>
            <a:r>
              <a:rPr lang="en-US" sz="2800">
                <a:cs typeface="Calibri"/>
              </a:rPr>
              <a:t>………..</a:t>
            </a:r>
            <a:r>
              <a:rPr lang="en-US" sz="2800" err="1">
                <a:cs typeface="Calibri"/>
              </a:rPr>
              <a:t>yawarakai</a:t>
            </a:r>
            <a:endParaRPr lang="en-US" sz="280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C0A49A-239B-49ED-AE9A-8FDF10F7405B}"/>
              </a:ext>
            </a:extLst>
          </p:cNvPr>
          <p:cNvSpPr txBox="1"/>
          <p:nvPr/>
        </p:nvSpPr>
        <p:spPr>
          <a:xfrm>
            <a:off x="2082306" y="3224149"/>
            <a:ext cx="6419856" cy="224676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Calibri"/>
              </a:rPr>
              <a:t>-</a:t>
            </a:r>
            <a:r>
              <a:rPr lang="en-US" sz="2800" err="1">
                <a:cs typeface="Calibri"/>
              </a:rPr>
              <a:t>te</a:t>
            </a:r>
            <a:r>
              <a:rPr lang="en-US" sz="2800">
                <a:cs typeface="Calibri"/>
              </a:rPr>
              <a:t> form</a:t>
            </a:r>
          </a:p>
          <a:p>
            <a:r>
              <a:rPr lang="en-US" sz="2800" err="1">
                <a:cs typeface="Calibri"/>
              </a:rPr>
              <a:t>atataka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i</a:t>
            </a:r>
            <a:r>
              <a:rPr lang="en-US" sz="2800">
                <a:cs typeface="Calibri"/>
              </a:rPr>
              <a:t> </a:t>
            </a:r>
            <a:r>
              <a:rPr lang="en-US" sz="2800">
                <a:cs typeface="Calibri"/>
                <a:sym typeface="Wingdings" panose="05000000000000000000" pitchFamily="2" charset="2"/>
              </a:rPr>
              <a:t> </a:t>
            </a:r>
            <a:r>
              <a:rPr lang="en-US" sz="2800" err="1">
                <a:cs typeface="Calibri"/>
              </a:rPr>
              <a:t>atataka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kute</a:t>
            </a:r>
            <a:r>
              <a:rPr lang="en-US" sz="2800">
                <a:solidFill>
                  <a:srgbClr val="FF0000"/>
                </a:solidFill>
                <a:cs typeface="Calibri"/>
              </a:rPr>
              <a:t>        (-i adjective)</a:t>
            </a:r>
          </a:p>
          <a:p>
            <a:endParaRPr lang="en-US" sz="2800">
              <a:cs typeface="Calibri"/>
            </a:endParaRPr>
          </a:p>
          <a:p>
            <a:r>
              <a:rPr lang="en-US" sz="2800" err="1">
                <a:cs typeface="Calibri"/>
              </a:rPr>
              <a:t>yumei</a:t>
            </a:r>
            <a:r>
              <a:rPr lang="en-US" sz="2800">
                <a:cs typeface="Calibri"/>
              </a:rPr>
              <a:t> </a:t>
            </a:r>
            <a:r>
              <a:rPr lang="en-US" sz="2800">
                <a:cs typeface="Calibri"/>
                <a:sym typeface="Wingdings" panose="05000000000000000000" pitchFamily="2" charset="2"/>
              </a:rPr>
              <a:t> </a:t>
            </a:r>
            <a:r>
              <a:rPr lang="en-US" sz="2800" err="1">
                <a:cs typeface="Calibri"/>
              </a:rPr>
              <a:t>yumei</a:t>
            </a:r>
            <a:r>
              <a:rPr lang="en-US" sz="2800">
                <a:cs typeface="Calibri"/>
              </a:rPr>
              <a:t> </a:t>
            </a:r>
            <a:r>
              <a:rPr lang="en-US" sz="2800">
                <a:solidFill>
                  <a:srgbClr val="FF0000"/>
                </a:solidFill>
                <a:cs typeface="Calibri"/>
              </a:rPr>
              <a:t>de        (-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na</a:t>
            </a:r>
            <a:r>
              <a:rPr lang="en-US" sz="2800">
                <a:solidFill>
                  <a:srgbClr val="FF0000"/>
                </a:solidFill>
                <a:cs typeface="Calibri"/>
              </a:rPr>
              <a:t> adjective)</a:t>
            </a:r>
          </a:p>
          <a:p>
            <a:endParaRPr lang="en-US" sz="280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939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E7EC65-1A13-4767-ADC8-45090521BC69}"/>
              </a:ext>
            </a:extLst>
          </p:cNvPr>
          <p:cNvSpPr txBox="1"/>
          <p:nvPr/>
        </p:nvSpPr>
        <p:spPr>
          <a:xfrm>
            <a:off x="521954" y="438559"/>
            <a:ext cx="7769192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Some</a:t>
            </a:r>
            <a:r>
              <a:rPr lang="en-US" sz="4000" b="1">
                <a:solidFill>
                  <a:srgbClr val="C00000"/>
                </a:solidFill>
                <a:cs typeface="Calibri"/>
              </a:rPr>
              <a:t> Grammar: Let’s…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C0A49A-239B-49ED-AE9A-8FDF10F7405B}"/>
              </a:ext>
            </a:extLst>
          </p:cNvPr>
          <p:cNvSpPr txBox="1"/>
          <p:nvPr/>
        </p:nvSpPr>
        <p:spPr>
          <a:xfrm>
            <a:off x="1255828" y="1945667"/>
            <a:ext cx="6069181" cy="397031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cs typeface="Calibri"/>
              </a:rPr>
              <a:t>Polite:</a:t>
            </a:r>
          </a:p>
          <a:p>
            <a:r>
              <a:rPr lang="en-US" sz="2800" err="1">
                <a:cs typeface="Calibri"/>
              </a:rPr>
              <a:t>iki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masu</a:t>
            </a:r>
            <a:r>
              <a:rPr lang="en-US" sz="2800">
                <a:cs typeface="Calibri"/>
              </a:rPr>
              <a:t>				</a:t>
            </a:r>
            <a:r>
              <a:rPr lang="en-US" sz="2800" err="1">
                <a:cs typeface="Calibri"/>
              </a:rPr>
              <a:t>ikim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ashō</a:t>
            </a:r>
            <a:endParaRPr lang="en-US" sz="2800">
              <a:cs typeface="Calibri"/>
            </a:endParaRPr>
          </a:p>
          <a:p>
            <a:r>
              <a:rPr lang="en-US" sz="2800" err="1">
                <a:cs typeface="Calibri"/>
              </a:rPr>
              <a:t>tabe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masu</a:t>
            </a:r>
            <a:r>
              <a:rPr lang="en-US" sz="2800">
                <a:cs typeface="Calibri"/>
              </a:rPr>
              <a:t>			</a:t>
            </a:r>
            <a:r>
              <a:rPr lang="en-US" sz="2800" err="1">
                <a:cs typeface="Calibri"/>
              </a:rPr>
              <a:t>tabe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mashō</a:t>
            </a:r>
            <a:endParaRPr lang="en-US" sz="2800">
              <a:solidFill>
                <a:srgbClr val="FF0000"/>
              </a:solidFill>
              <a:cs typeface="Calibri"/>
            </a:endParaRPr>
          </a:p>
          <a:p>
            <a:endParaRPr lang="en-US" sz="2800">
              <a:solidFill>
                <a:srgbClr val="FF0000"/>
              </a:solidFill>
              <a:cs typeface="Calibri"/>
            </a:endParaRPr>
          </a:p>
          <a:p>
            <a:endParaRPr lang="en-US" sz="2800">
              <a:solidFill>
                <a:srgbClr val="FF0000"/>
              </a:solidFill>
              <a:cs typeface="Calibri"/>
            </a:endParaRPr>
          </a:p>
          <a:p>
            <a:r>
              <a:rPr lang="en-US" sz="2800" b="1">
                <a:cs typeface="Calibri"/>
              </a:rPr>
              <a:t>Casual:</a:t>
            </a:r>
          </a:p>
          <a:p>
            <a:r>
              <a:rPr lang="en-US" sz="2800" err="1">
                <a:cs typeface="Calibri"/>
              </a:rPr>
              <a:t>ka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u</a:t>
            </a:r>
            <a:r>
              <a:rPr lang="en-US" sz="2800">
                <a:cs typeface="Calibri"/>
              </a:rPr>
              <a:t>					</a:t>
            </a:r>
            <a:r>
              <a:rPr lang="en-US" sz="2800" err="1">
                <a:cs typeface="Calibri"/>
              </a:rPr>
              <a:t>ka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ō</a:t>
            </a:r>
            <a:endParaRPr lang="en-US" sz="2800">
              <a:cs typeface="Calibri"/>
            </a:endParaRPr>
          </a:p>
          <a:p>
            <a:r>
              <a:rPr lang="en-US" sz="2800" err="1">
                <a:cs typeface="Calibri"/>
              </a:rPr>
              <a:t>aruk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u</a:t>
            </a:r>
            <a:r>
              <a:rPr lang="en-US" sz="2800">
                <a:cs typeface="Calibri"/>
              </a:rPr>
              <a:t>					</a:t>
            </a:r>
            <a:r>
              <a:rPr lang="en-US" sz="2800" err="1">
                <a:cs typeface="Calibri"/>
              </a:rPr>
              <a:t>aruk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ō</a:t>
            </a:r>
            <a:r>
              <a:rPr lang="en-US" sz="2800">
                <a:cs typeface="Calibri"/>
              </a:rPr>
              <a:t>	</a:t>
            </a:r>
          </a:p>
          <a:p>
            <a:r>
              <a:rPr lang="en-US" sz="2800" err="1">
                <a:cs typeface="Calibri"/>
              </a:rPr>
              <a:t>s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uru</a:t>
            </a:r>
            <a:r>
              <a:rPr lang="en-US" sz="2800">
                <a:cs typeface="Calibri"/>
              </a:rPr>
              <a:t>					</a:t>
            </a:r>
            <a:r>
              <a:rPr lang="en-US" sz="2800" err="1">
                <a:cs typeface="Calibri"/>
              </a:rPr>
              <a:t>s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hiyō</a:t>
            </a:r>
            <a:r>
              <a:rPr lang="en-US" sz="2800">
                <a:cs typeface="Calibri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1362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E7EC65-1A13-4767-ADC8-45090521BC69}"/>
              </a:ext>
            </a:extLst>
          </p:cNvPr>
          <p:cNvSpPr txBox="1"/>
          <p:nvPr/>
        </p:nvSpPr>
        <p:spPr>
          <a:xfrm>
            <a:off x="521954" y="438559"/>
            <a:ext cx="7769192" cy="132343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Some</a:t>
            </a:r>
            <a:r>
              <a:rPr lang="en-US" sz="4000" b="1">
                <a:solidFill>
                  <a:srgbClr val="C00000"/>
                </a:solidFill>
                <a:cs typeface="Calibri"/>
              </a:rPr>
              <a:t> Grammar: Transitive &amp; Intransitive Verbs…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C0A49A-239B-49ED-AE9A-8FDF10F7405B}"/>
              </a:ext>
            </a:extLst>
          </p:cNvPr>
          <p:cNvSpPr txBox="1"/>
          <p:nvPr/>
        </p:nvSpPr>
        <p:spPr>
          <a:xfrm>
            <a:off x="657951" y="2068759"/>
            <a:ext cx="7905757" cy="26776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cs typeface="Calibri"/>
              </a:rPr>
              <a:t>atatam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a</a:t>
            </a:r>
            <a:r>
              <a:rPr lang="en-US" sz="2800" err="1">
                <a:cs typeface="Calibri"/>
              </a:rPr>
              <a:t>ru</a:t>
            </a:r>
            <a:r>
              <a:rPr lang="en-US" sz="2800">
                <a:cs typeface="Calibri"/>
              </a:rPr>
              <a:t>			to get warm					</a:t>
            </a:r>
            <a:r>
              <a:rPr lang="en-US" sz="2800">
                <a:solidFill>
                  <a:srgbClr val="0070C0"/>
                </a:solidFill>
                <a:cs typeface="Calibri"/>
              </a:rPr>
              <a:t>intrans.</a:t>
            </a:r>
          </a:p>
          <a:p>
            <a:r>
              <a:rPr lang="en-US" sz="2800" err="1">
                <a:cs typeface="Calibri"/>
              </a:rPr>
              <a:t>atatam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e</a:t>
            </a:r>
            <a:r>
              <a:rPr lang="en-US" sz="2800" err="1">
                <a:cs typeface="Calibri"/>
              </a:rPr>
              <a:t>ru</a:t>
            </a:r>
            <a:r>
              <a:rPr lang="en-US" sz="2800">
                <a:cs typeface="Calibri"/>
              </a:rPr>
              <a:t> 			to warm something		</a:t>
            </a:r>
            <a:r>
              <a:rPr lang="en-US" sz="2800">
                <a:solidFill>
                  <a:srgbClr val="0070C0"/>
                </a:solidFill>
                <a:cs typeface="Calibri"/>
              </a:rPr>
              <a:t>trans.</a:t>
            </a:r>
          </a:p>
          <a:p>
            <a:endParaRPr lang="en-US" sz="2800">
              <a:cs typeface="Calibri"/>
            </a:endParaRPr>
          </a:p>
          <a:p>
            <a:r>
              <a:rPr lang="en-US" sz="2800" err="1">
                <a:cs typeface="Calibri"/>
              </a:rPr>
              <a:t>shim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a</a:t>
            </a:r>
            <a:r>
              <a:rPr lang="en-US" sz="2800" err="1">
                <a:cs typeface="Calibri"/>
              </a:rPr>
              <a:t>ru</a:t>
            </a:r>
            <a:r>
              <a:rPr lang="en-US" sz="2800">
                <a:cs typeface="Calibri"/>
              </a:rPr>
              <a:t>				to close (on its own)		</a:t>
            </a:r>
            <a:r>
              <a:rPr lang="en-US" sz="2800">
                <a:solidFill>
                  <a:srgbClr val="0070C0"/>
                </a:solidFill>
                <a:cs typeface="Calibri"/>
              </a:rPr>
              <a:t>intrans.</a:t>
            </a:r>
          </a:p>
          <a:p>
            <a:r>
              <a:rPr lang="en-US" sz="2800" err="1">
                <a:cs typeface="Calibri"/>
              </a:rPr>
              <a:t>shim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e</a:t>
            </a:r>
            <a:r>
              <a:rPr lang="en-US" sz="2800" err="1">
                <a:cs typeface="Calibri"/>
              </a:rPr>
              <a:t>ru</a:t>
            </a:r>
            <a:r>
              <a:rPr lang="en-US" sz="2800">
                <a:cs typeface="Calibri"/>
              </a:rPr>
              <a:t> 				to close something		</a:t>
            </a:r>
            <a:r>
              <a:rPr lang="en-US" sz="2800">
                <a:solidFill>
                  <a:srgbClr val="0070C0"/>
                </a:solidFill>
                <a:cs typeface="Calibri"/>
              </a:rPr>
              <a:t>trans.</a:t>
            </a:r>
          </a:p>
          <a:p>
            <a:endParaRPr lang="en-US" sz="2800"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0941" y="4868510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>
                <a:solidFill>
                  <a:srgbClr val="222222"/>
                </a:solidFill>
                <a:ea typeface="Hiragino Kaku Gothic Pro"/>
              </a:rPr>
              <a:t>閉</a:t>
            </a:r>
            <a:r>
              <a:rPr lang="ja-JP" altLang="en-US" sz="4400">
                <a:solidFill>
                  <a:srgbClr val="FF0000"/>
                </a:solidFill>
                <a:ea typeface="Hiragino Kaku Gothic Pro"/>
              </a:rPr>
              <a:t>ま</a:t>
            </a:r>
            <a:r>
              <a:rPr lang="ja-JP" altLang="en-US" sz="4400">
                <a:solidFill>
                  <a:srgbClr val="222222"/>
                </a:solidFill>
                <a:ea typeface="Hiragino Kaku Gothic Pro"/>
              </a:rPr>
              <a:t>る</a:t>
            </a:r>
            <a:endParaRPr lang="en-GB" sz="4400"/>
          </a:p>
        </p:txBody>
      </p:sp>
      <p:sp>
        <p:nvSpPr>
          <p:cNvPr id="4" name="Rectangle 3"/>
          <p:cNvSpPr/>
          <p:nvPr/>
        </p:nvSpPr>
        <p:spPr>
          <a:xfrm>
            <a:off x="3905852" y="4868509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>
                <a:solidFill>
                  <a:srgbClr val="222222"/>
                </a:solidFill>
                <a:ea typeface="Hiragino Kaku Gothic Pro"/>
              </a:rPr>
              <a:t>閉</a:t>
            </a:r>
            <a:r>
              <a:rPr lang="ja-JP" altLang="en-US" sz="4400">
                <a:solidFill>
                  <a:srgbClr val="FF0000"/>
                </a:solidFill>
                <a:ea typeface="Hiragino Kaku Gothic Pro"/>
              </a:rPr>
              <a:t>め</a:t>
            </a:r>
            <a:r>
              <a:rPr lang="ja-JP" altLang="en-US" sz="4400">
                <a:solidFill>
                  <a:srgbClr val="222222"/>
                </a:solidFill>
                <a:ea typeface="Hiragino Kaku Gothic Pro"/>
              </a:rPr>
              <a:t>る</a:t>
            </a:r>
            <a:endParaRPr lang="en-GB" sz="4400"/>
          </a:p>
        </p:txBody>
      </p:sp>
    </p:spTree>
    <p:extLst>
      <p:ext uri="{BB962C8B-B14F-4D97-AF65-F5344CB8AC3E}">
        <p14:creationId xmlns:p14="http://schemas.microsoft.com/office/powerpoint/2010/main" val="396031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E7EC65-1A13-4767-ADC8-45090521BC69}"/>
              </a:ext>
            </a:extLst>
          </p:cNvPr>
          <p:cNvSpPr txBox="1"/>
          <p:nvPr/>
        </p:nvSpPr>
        <p:spPr>
          <a:xfrm>
            <a:off x="521954" y="438559"/>
            <a:ext cx="7769192" cy="132343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Some</a:t>
            </a:r>
            <a:r>
              <a:rPr lang="en-US" sz="4000" b="1">
                <a:solidFill>
                  <a:srgbClr val="C00000"/>
                </a:solidFill>
                <a:cs typeface="Calibri"/>
              </a:rPr>
              <a:t> Grammar: Transitive &amp; Intransitive Verbs…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C0A49A-239B-49ED-AE9A-8FDF10F7405B}"/>
              </a:ext>
            </a:extLst>
          </p:cNvPr>
          <p:cNvSpPr txBox="1"/>
          <p:nvPr/>
        </p:nvSpPr>
        <p:spPr>
          <a:xfrm>
            <a:off x="657951" y="2068759"/>
            <a:ext cx="7905757" cy="26776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cs typeface="Calibri"/>
              </a:rPr>
              <a:t>shim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a</a:t>
            </a:r>
            <a:r>
              <a:rPr lang="en-US" sz="2800" err="1">
                <a:cs typeface="Calibri"/>
              </a:rPr>
              <a:t>ru</a:t>
            </a:r>
            <a:r>
              <a:rPr lang="en-US" sz="2800">
                <a:cs typeface="Calibri"/>
              </a:rPr>
              <a:t>				to close (on its own)		</a:t>
            </a:r>
            <a:r>
              <a:rPr lang="en-US" sz="2800">
                <a:solidFill>
                  <a:srgbClr val="0070C0"/>
                </a:solidFill>
                <a:cs typeface="Calibri"/>
              </a:rPr>
              <a:t>intrans.</a:t>
            </a:r>
          </a:p>
          <a:p>
            <a:r>
              <a:rPr lang="en-US" sz="2800" err="1">
                <a:cs typeface="Calibri"/>
              </a:rPr>
              <a:t>shim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e</a:t>
            </a:r>
            <a:r>
              <a:rPr lang="en-US" sz="2800" err="1">
                <a:cs typeface="Calibri"/>
              </a:rPr>
              <a:t>ru</a:t>
            </a:r>
            <a:r>
              <a:rPr lang="en-US" sz="2800">
                <a:cs typeface="Calibri"/>
              </a:rPr>
              <a:t> 				to close something			</a:t>
            </a:r>
            <a:r>
              <a:rPr lang="en-US" sz="2800">
                <a:solidFill>
                  <a:srgbClr val="0070C0"/>
                </a:solidFill>
                <a:cs typeface="Calibri"/>
              </a:rPr>
              <a:t>trans.</a:t>
            </a:r>
          </a:p>
          <a:p>
            <a:endParaRPr lang="en-US" sz="2800">
              <a:cs typeface="Calibri"/>
            </a:endParaRPr>
          </a:p>
          <a:p>
            <a:r>
              <a:rPr lang="en-US" sz="2800" err="1">
                <a:cs typeface="Calibri"/>
              </a:rPr>
              <a:t>aku</a:t>
            </a:r>
            <a:r>
              <a:rPr lang="en-US" sz="2800">
                <a:cs typeface="Calibri"/>
              </a:rPr>
              <a:t>					to open (on its own)		</a:t>
            </a:r>
            <a:r>
              <a:rPr lang="en-US" sz="2800">
                <a:solidFill>
                  <a:srgbClr val="0070C0"/>
                </a:solidFill>
                <a:cs typeface="Calibri"/>
              </a:rPr>
              <a:t>intrans.</a:t>
            </a:r>
          </a:p>
          <a:p>
            <a:r>
              <a:rPr lang="en-US" sz="2800" err="1">
                <a:cs typeface="Calibri"/>
              </a:rPr>
              <a:t>ak</a:t>
            </a:r>
            <a:r>
              <a:rPr lang="en-US" sz="2800" err="1">
                <a:solidFill>
                  <a:srgbClr val="FF0000"/>
                </a:solidFill>
                <a:cs typeface="Calibri"/>
              </a:rPr>
              <a:t>e</a:t>
            </a:r>
            <a:r>
              <a:rPr lang="en-US" sz="2800" err="1">
                <a:cs typeface="Calibri"/>
              </a:rPr>
              <a:t>ru</a:t>
            </a:r>
            <a:r>
              <a:rPr lang="en-US" sz="2800">
                <a:cs typeface="Calibri"/>
              </a:rPr>
              <a:t> 					to open something			</a:t>
            </a:r>
            <a:r>
              <a:rPr lang="en-US" sz="2800">
                <a:solidFill>
                  <a:srgbClr val="0070C0"/>
                </a:solidFill>
                <a:cs typeface="Calibri"/>
              </a:rPr>
              <a:t>trans.</a:t>
            </a:r>
          </a:p>
          <a:p>
            <a:endParaRPr lang="en-US" sz="2800"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9203" y="4868508"/>
            <a:ext cx="10823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/>
              <a:t>開く</a:t>
            </a:r>
            <a:endParaRPr lang="en-GB" sz="4400"/>
          </a:p>
        </p:txBody>
      </p:sp>
      <p:sp>
        <p:nvSpPr>
          <p:cNvPr id="4" name="Rectangle 3"/>
          <p:cNvSpPr/>
          <p:nvPr/>
        </p:nvSpPr>
        <p:spPr>
          <a:xfrm>
            <a:off x="3905852" y="4868509"/>
            <a:ext cx="17700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/>
              <a:t>開</a:t>
            </a:r>
            <a:r>
              <a:rPr lang="ja-JP" altLang="en-US" sz="4400">
                <a:solidFill>
                  <a:srgbClr val="FF0000"/>
                </a:solidFill>
              </a:rPr>
              <a:t>け</a:t>
            </a:r>
            <a:r>
              <a:rPr lang="ja-JP" altLang="en-US" sz="4400"/>
              <a:t>る</a:t>
            </a:r>
            <a:endParaRPr lang="en-GB" sz="4400"/>
          </a:p>
        </p:txBody>
      </p:sp>
    </p:spTree>
    <p:extLst>
      <p:ext uri="{BB962C8B-B14F-4D97-AF65-F5344CB8AC3E}">
        <p14:creationId xmlns:p14="http://schemas.microsoft.com/office/powerpoint/2010/main" val="392476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E7EC65-1A13-4767-ADC8-45090521BC69}"/>
              </a:ext>
            </a:extLst>
          </p:cNvPr>
          <p:cNvSpPr txBox="1"/>
          <p:nvPr/>
        </p:nvSpPr>
        <p:spPr>
          <a:xfrm>
            <a:off x="521954" y="438559"/>
            <a:ext cx="7769192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Vocabulary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C0A49A-239B-49ED-AE9A-8FDF10F7405B}"/>
              </a:ext>
            </a:extLst>
          </p:cNvPr>
          <p:cNvSpPr txBox="1"/>
          <p:nvPr/>
        </p:nvSpPr>
        <p:spPr>
          <a:xfrm>
            <a:off x="868968" y="1491033"/>
            <a:ext cx="2700710" cy="440120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>
                <a:cs typeface="Calibri"/>
              </a:rPr>
              <a:t>Documents</a:t>
            </a:r>
          </a:p>
          <a:p>
            <a:pPr>
              <a:lnSpc>
                <a:spcPct val="200000"/>
              </a:lnSpc>
            </a:pPr>
            <a:r>
              <a:rPr lang="en-US" sz="2800">
                <a:cs typeface="Calibri"/>
              </a:rPr>
              <a:t>Lawyer</a:t>
            </a:r>
          </a:p>
          <a:p>
            <a:pPr>
              <a:lnSpc>
                <a:spcPct val="200000"/>
              </a:lnSpc>
            </a:pPr>
            <a:r>
              <a:rPr lang="en-US" sz="2800">
                <a:cs typeface="Calibri"/>
              </a:rPr>
              <a:t>Lunch</a:t>
            </a:r>
          </a:p>
          <a:p>
            <a:pPr>
              <a:lnSpc>
                <a:spcPct val="200000"/>
              </a:lnSpc>
            </a:pPr>
            <a:r>
              <a:rPr lang="en-US" sz="2800">
                <a:cs typeface="Calibri"/>
              </a:rPr>
              <a:t>Work experience</a:t>
            </a:r>
          </a:p>
          <a:p>
            <a:pPr>
              <a:lnSpc>
                <a:spcPct val="200000"/>
              </a:lnSpc>
            </a:pPr>
            <a:r>
              <a:rPr lang="en-US" sz="2800">
                <a:cs typeface="Calibri"/>
              </a:rPr>
              <a:t>OK, sorted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C0A49A-239B-49ED-AE9A-8FDF10F7405B}"/>
              </a:ext>
            </a:extLst>
          </p:cNvPr>
          <p:cNvSpPr txBox="1"/>
          <p:nvPr/>
        </p:nvSpPr>
        <p:spPr>
          <a:xfrm>
            <a:off x="3722077" y="1491032"/>
            <a:ext cx="3848099" cy="440120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err="1">
                <a:cs typeface="Calibri"/>
              </a:rPr>
              <a:t>shorui</a:t>
            </a:r>
            <a:endParaRPr lang="en-US" sz="2800">
              <a:cs typeface="Calibri"/>
            </a:endParaRPr>
          </a:p>
          <a:p>
            <a:pPr>
              <a:lnSpc>
                <a:spcPct val="200000"/>
              </a:lnSpc>
            </a:pPr>
            <a:r>
              <a:rPr lang="en-US" sz="2800" err="1">
                <a:cs typeface="Calibri"/>
              </a:rPr>
              <a:t>bengoshi</a:t>
            </a:r>
            <a:endParaRPr lang="en-US" sz="2800">
              <a:cs typeface="Calibri"/>
            </a:endParaRPr>
          </a:p>
          <a:p>
            <a:pPr>
              <a:lnSpc>
                <a:spcPct val="200000"/>
              </a:lnSpc>
            </a:pPr>
            <a:r>
              <a:rPr lang="en-US" sz="2800" err="1">
                <a:cs typeface="Calibri"/>
              </a:rPr>
              <a:t>hirugohan</a:t>
            </a:r>
            <a:r>
              <a:rPr lang="en-US" sz="2800">
                <a:cs typeface="Calibri"/>
              </a:rPr>
              <a:t>, </a:t>
            </a:r>
            <a:r>
              <a:rPr lang="en-US" sz="2800" err="1">
                <a:cs typeface="Calibri"/>
              </a:rPr>
              <a:t>chūshoku</a:t>
            </a:r>
            <a:endParaRPr lang="en-US" sz="2800">
              <a:cs typeface="Calibri"/>
            </a:endParaRPr>
          </a:p>
          <a:p>
            <a:pPr>
              <a:lnSpc>
                <a:spcPct val="200000"/>
              </a:lnSpc>
            </a:pPr>
            <a:r>
              <a:rPr lang="en-US" sz="2800" err="1">
                <a:cs typeface="Calibri"/>
              </a:rPr>
              <a:t>shokuba</a:t>
            </a:r>
            <a:r>
              <a:rPr lang="en-US" sz="2800">
                <a:cs typeface="Calibri"/>
              </a:rPr>
              <a:t> </a:t>
            </a:r>
            <a:r>
              <a:rPr lang="en-US" sz="2800" err="1">
                <a:cs typeface="Calibri"/>
              </a:rPr>
              <a:t>taiken</a:t>
            </a:r>
            <a:endParaRPr lang="en-US" sz="2800">
              <a:cs typeface="Calibri"/>
            </a:endParaRPr>
          </a:p>
          <a:p>
            <a:pPr>
              <a:lnSpc>
                <a:spcPct val="200000"/>
              </a:lnSpc>
            </a:pPr>
            <a:r>
              <a:rPr lang="en-US" sz="2800" err="1">
                <a:cs typeface="Calibri"/>
              </a:rPr>
              <a:t>kekko</a:t>
            </a:r>
            <a:endParaRPr lang="en-U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60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E7EC65-1A13-4767-ADC8-45090521BC69}"/>
              </a:ext>
            </a:extLst>
          </p:cNvPr>
          <p:cNvSpPr txBox="1"/>
          <p:nvPr/>
        </p:nvSpPr>
        <p:spPr>
          <a:xfrm>
            <a:off x="521954" y="438559"/>
            <a:ext cx="7769192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Clothing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88" y="1301261"/>
            <a:ext cx="3835451" cy="51786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169" y="1285875"/>
            <a:ext cx="4155245" cy="51940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222" y="2667094"/>
            <a:ext cx="6085123" cy="23181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209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E7EC65-1A13-4767-ADC8-45090521BC69}"/>
              </a:ext>
            </a:extLst>
          </p:cNvPr>
          <p:cNvSpPr txBox="1"/>
          <p:nvPr/>
        </p:nvSpPr>
        <p:spPr>
          <a:xfrm>
            <a:off x="521954" y="438559"/>
            <a:ext cx="7769192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Traditional Clothing</a:t>
            </a:r>
            <a:endParaRPr lang="en-US"/>
          </a:p>
        </p:txBody>
      </p:sp>
      <p:pic>
        <p:nvPicPr>
          <p:cNvPr id="1026" name="Picture 2" descr="Image result for clothing in japane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36" y="1709491"/>
            <a:ext cx="5761100" cy="425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645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E7EC65-1A13-4767-ADC8-45090521BC69}"/>
              </a:ext>
            </a:extLst>
          </p:cNvPr>
          <p:cNvSpPr txBox="1"/>
          <p:nvPr/>
        </p:nvSpPr>
        <p:spPr>
          <a:xfrm>
            <a:off x="521954" y="438559"/>
            <a:ext cx="7769192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To Wear/Put On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C0A49A-239B-49ED-AE9A-8FDF10F7405B}"/>
              </a:ext>
            </a:extLst>
          </p:cNvPr>
          <p:cNvSpPr txBox="1"/>
          <p:nvPr/>
        </p:nvSpPr>
        <p:spPr>
          <a:xfrm>
            <a:off x="675536" y="1673105"/>
            <a:ext cx="8037641" cy="483209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ja-JP" altLang="en-US" sz="2800" b="1"/>
              <a:t>かぶる</a:t>
            </a:r>
            <a:r>
              <a:rPr lang="ja-JP" altLang="en-US" sz="2800"/>
              <a:t> </a:t>
            </a:r>
            <a:r>
              <a:rPr lang="en-US" altLang="ja-JP" sz="2800"/>
              <a:t>(</a:t>
            </a:r>
            <a:r>
              <a:rPr lang="en-GB" sz="2800" b="1" err="1"/>
              <a:t>kaburu</a:t>
            </a:r>
            <a:r>
              <a:rPr lang="en-GB" sz="2800"/>
              <a:t>) - hat (i.e. something you wear on your head)</a:t>
            </a:r>
          </a:p>
          <a:p>
            <a:pPr fontAlgn="base"/>
            <a:r>
              <a:rPr lang="ja-JP" altLang="en-US" sz="2800" b="1"/>
              <a:t>着る</a:t>
            </a:r>
            <a:r>
              <a:rPr lang="ja-JP" altLang="en-US" sz="2800"/>
              <a:t> </a:t>
            </a:r>
            <a:r>
              <a:rPr lang="en-US" altLang="ja-JP" sz="2800"/>
              <a:t>(</a:t>
            </a:r>
            <a:r>
              <a:rPr lang="en-GB" sz="2800" b="1" err="1"/>
              <a:t>kiru</a:t>
            </a:r>
            <a:r>
              <a:rPr lang="en-GB" sz="2800"/>
              <a:t>) - jacket, shirt, blouse, dress, suit etc. (i.e. tops and all-over clothes)</a:t>
            </a:r>
          </a:p>
          <a:p>
            <a:pPr fontAlgn="base"/>
            <a:r>
              <a:rPr lang="ja-JP" altLang="en-US" sz="2800" b="1"/>
              <a:t>履く</a:t>
            </a:r>
            <a:r>
              <a:rPr lang="ja-JP" altLang="en-US" sz="2800"/>
              <a:t> </a:t>
            </a:r>
            <a:r>
              <a:rPr lang="en-US" altLang="ja-JP" sz="2800"/>
              <a:t>(</a:t>
            </a:r>
            <a:r>
              <a:rPr lang="en-GB" sz="2800" b="1" err="1"/>
              <a:t>haku</a:t>
            </a:r>
            <a:r>
              <a:rPr lang="en-GB" sz="2800"/>
              <a:t>) - pants, skirts, shoes (i.e. bottoms, including shoes)</a:t>
            </a:r>
          </a:p>
          <a:p>
            <a:pPr fontAlgn="base"/>
            <a:r>
              <a:rPr lang="ja-JP" altLang="en-US" sz="2800" b="1"/>
              <a:t>かける</a:t>
            </a:r>
            <a:r>
              <a:rPr lang="ja-JP" altLang="en-US" sz="2800"/>
              <a:t> </a:t>
            </a:r>
            <a:r>
              <a:rPr lang="en-US" altLang="ja-JP" sz="2800"/>
              <a:t>(</a:t>
            </a:r>
            <a:r>
              <a:rPr lang="en-GB" sz="2800" b="1" err="1"/>
              <a:t>kakeru</a:t>
            </a:r>
            <a:r>
              <a:rPr lang="en-GB" sz="2800"/>
              <a:t>) - glasses, sunglasses</a:t>
            </a:r>
          </a:p>
          <a:p>
            <a:pPr fontAlgn="base"/>
            <a:r>
              <a:rPr lang="ja-JP" altLang="en-US" sz="2800" b="1"/>
              <a:t>する</a:t>
            </a:r>
            <a:r>
              <a:rPr lang="ja-JP" altLang="en-US" sz="2800"/>
              <a:t> </a:t>
            </a:r>
            <a:r>
              <a:rPr lang="en-US" altLang="ja-JP" sz="2800"/>
              <a:t>(</a:t>
            </a:r>
            <a:r>
              <a:rPr lang="en-GB" sz="2800" b="1" err="1"/>
              <a:t>suru</a:t>
            </a:r>
            <a:r>
              <a:rPr lang="en-GB" sz="2800"/>
              <a:t>) - watch, necklace, earrings, ring, belt, necktie, makeup, etc. (i.e. accessories and makeup)</a:t>
            </a:r>
          </a:p>
          <a:p>
            <a:pPr fontAlgn="base"/>
            <a:r>
              <a:rPr lang="ja-JP" altLang="en-US" sz="2800" b="1"/>
              <a:t>つける</a:t>
            </a:r>
            <a:r>
              <a:rPr lang="ja-JP" altLang="en-US" sz="2800"/>
              <a:t> </a:t>
            </a:r>
            <a:r>
              <a:rPr lang="en-US" altLang="ja-JP" sz="2800"/>
              <a:t>(</a:t>
            </a:r>
            <a:r>
              <a:rPr lang="en-GB" sz="2800" b="1" err="1"/>
              <a:t>tsukeru</a:t>
            </a:r>
            <a:r>
              <a:rPr lang="en-GB" sz="2800"/>
              <a:t>) - perfume, cologne </a:t>
            </a:r>
          </a:p>
          <a:p>
            <a:endParaRPr lang="en-U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402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E7EC65-1A13-4767-ADC8-45090521BC69}"/>
              </a:ext>
            </a:extLst>
          </p:cNvPr>
          <p:cNvSpPr txBox="1"/>
          <p:nvPr/>
        </p:nvSpPr>
        <p:spPr>
          <a:xfrm>
            <a:off x="521954" y="438559"/>
            <a:ext cx="7769192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cs typeface="Calibri"/>
              </a:rPr>
              <a:t>Grammar Quiz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C0A49A-239B-49ED-AE9A-8FDF10F7405B}"/>
              </a:ext>
            </a:extLst>
          </p:cNvPr>
          <p:cNvSpPr txBox="1"/>
          <p:nvPr/>
        </p:nvSpPr>
        <p:spPr>
          <a:xfrm>
            <a:off x="675536" y="1673105"/>
            <a:ext cx="8037641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en-GB" altLang="ja-JP" sz="2800">
                <a:ea typeface="ＭＳ Ｐゴシック"/>
              </a:rPr>
              <a:t>https</a:t>
            </a:r>
            <a:r>
              <a:rPr lang="en-GB" sz="2800"/>
              <a:t>://www.nihongo-pro.com/quiz/6aa514d99f/jlpt-n5-quiz-more-basic-japanese-grammar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2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E7EC65-1A13-4767-ADC8-45090521BC69}"/>
              </a:ext>
            </a:extLst>
          </p:cNvPr>
          <p:cNvSpPr txBox="1"/>
          <p:nvPr/>
        </p:nvSpPr>
        <p:spPr>
          <a:xfrm>
            <a:off x="521954" y="438559"/>
            <a:ext cx="7769192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cs typeface="Calibri"/>
              </a:rPr>
              <a:t>Listening Exam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C0A49A-239B-49ED-AE9A-8FDF10F7405B}"/>
              </a:ext>
            </a:extLst>
          </p:cNvPr>
          <p:cNvSpPr txBox="1"/>
          <p:nvPr/>
        </p:nvSpPr>
        <p:spPr>
          <a:xfrm>
            <a:off x="675536" y="1673105"/>
            <a:ext cx="4141791" cy="440120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en-GB" altLang="ja-JP" sz="2800" dirty="0" err="1">
                <a:ea typeface="ＭＳ Ｐゴシック"/>
                <a:cs typeface="Calibri"/>
              </a:rPr>
              <a:t>okurete</a:t>
            </a:r>
            <a:r>
              <a:rPr lang="en-GB" altLang="ja-JP" sz="2800" dirty="0">
                <a:ea typeface="ＭＳ Ｐゴシック"/>
                <a:cs typeface="Calibri"/>
              </a:rPr>
              <a:t> </a:t>
            </a:r>
            <a:r>
              <a:rPr lang="en-GB" altLang="ja-JP" sz="2800" dirty="0" err="1">
                <a:ea typeface="ＭＳ Ｐゴシック"/>
                <a:cs typeface="Calibri"/>
              </a:rPr>
              <a:t>imasu</a:t>
            </a:r>
            <a:r>
              <a:rPr lang="en-GB" altLang="ja-JP" sz="2800" dirty="0">
                <a:ea typeface="ＭＳ Ｐゴシック"/>
                <a:cs typeface="Calibri"/>
              </a:rPr>
              <a:t>			</a:t>
            </a:r>
          </a:p>
          <a:p>
            <a:pPr fontAlgn="base"/>
            <a:endParaRPr lang="en-GB" altLang="ja-JP" sz="2800" dirty="0">
              <a:ea typeface="ＭＳ Ｐゴシック"/>
              <a:cs typeface="Calibri"/>
            </a:endParaRPr>
          </a:p>
          <a:p>
            <a:pPr fontAlgn="base"/>
            <a:r>
              <a:rPr lang="en-GB" altLang="ja-JP" sz="2800" dirty="0" err="1">
                <a:ea typeface="ＭＳ Ｐゴシック"/>
                <a:cs typeface="Calibri"/>
              </a:rPr>
              <a:t>kawari</a:t>
            </a:r>
            <a:r>
              <a:rPr lang="en-GB" altLang="ja-JP" sz="2800" dirty="0">
                <a:ea typeface="ＭＳ Ｐゴシック"/>
                <a:cs typeface="Calibri"/>
              </a:rPr>
              <a:t> </a:t>
            </a:r>
            <a:r>
              <a:rPr lang="en-GB" altLang="ja-JP" sz="2800" dirty="0" err="1">
                <a:ea typeface="ＭＳ Ｐゴシック"/>
                <a:cs typeface="Calibri"/>
              </a:rPr>
              <a:t>ni</a:t>
            </a:r>
            <a:r>
              <a:rPr lang="en-GB" altLang="ja-JP" sz="2800" dirty="0">
                <a:ea typeface="ＭＳ Ｐゴシック"/>
                <a:cs typeface="Calibri"/>
              </a:rPr>
              <a:t> shinkansen </a:t>
            </a:r>
            <a:r>
              <a:rPr lang="en-GB" altLang="ja-JP" sz="2800" dirty="0" err="1">
                <a:ea typeface="ＭＳ Ｐゴシック"/>
                <a:cs typeface="Calibri"/>
              </a:rPr>
              <a:t>ni</a:t>
            </a:r>
            <a:r>
              <a:rPr lang="en-GB" altLang="ja-JP" sz="2800" dirty="0">
                <a:ea typeface="ＭＳ Ｐゴシック"/>
                <a:cs typeface="Calibri"/>
              </a:rPr>
              <a:t> </a:t>
            </a:r>
            <a:r>
              <a:rPr lang="en-GB" altLang="ja-JP" sz="2800" dirty="0" err="1">
                <a:ea typeface="ＭＳ Ｐゴシック"/>
                <a:cs typeface="Calibri"/>
              </a:rPr>
              <a:t>notte</a:t>
            </a:r>
            <a:r>
              <a:rPr lang="en-GB" altLang="ja-JP" sz="2800" dirty="0">
                <a:ea typeface="ＭＳ Ｐゴシック"/>
                <a:cs typeface="Calibri"/>
              </a:rPr>
              <a:t> </a:t>
            </a:r>
            <a:r>
              <a:rPr lang="en-GB" altLang="ja-JP" sz="2800" dirty="0" err="1">
                <a:ea typeface="ＭＳ Ｐゴシック"/>
                <a:cs typeface="Calibri"/>
              </a:rPr>
              <a:t>kudasai</a:t>
            </a:r>
            <a:endParaRPr lang="en-GB" altLang="ja-JP" sz="2800" dirty="0">
              <a:ea typeface="ＭＳ Ｐゴシック"/>
              <a:cs typeface="Calibri"/>
            </a:endParaRPr>
          </a:p>
          <a:p>
            <a:pPr fontAlgn="base"/>
            <a:endParaRPr lang="en-GB" altLang="ja-JP" sz="2800" dirty="0">
              <a:ea typeface="ＭＳ Ｐゴシック"/>
              <a:cs typeface="Calibri"/>
            </a:endParaRPr>
          </a:p>
          <a:p>
            <a:pPr fontAlgn="base"/>
            <a:r>
              <a:rPr lang="en-GB" altLang="ja-JP" sz="2800" dirty="0" err="1">
                <a:ea typeface="ＭＳ Ｐゴシック"/>
                <a:cs typeface="Calibri"/>
              </a:rPr>
              <a:t>tsugi</a:t>
            </a:r>
            <a:r>
              <a:rPr lang="en-GB" altLang="ja-JP" sz="2800" dirty="0">
                <a:ea typeface="ＭＳ Ｐゴシック"/>
                <a:cs typeface="Calibri"/>
              </a:rPr>
              <a:t> no shinkansen</a:t>
            </a:r>
          </a:p>
          <a:p>
            <a:pPr fontAlgn="base"/>
            <a:endParaRPr lang="en-GB" altLang="ja-JP" sz="2800" dirty="0">
              <a:ea typeface="ＭＳ Ｐゴシック"/>
              <a:cs typeface="Calibri"/>
            </a:endParaRPr>
          </a:p>
          <a:p>
            <a:pPr fontAlgn="base"/>
            <a:r>
              <a:rPr lang="en-GB" altLang="ja-JP" sz="2800" dirty="0" err="1">
                <a:ea typeface="ＭＳ Ｐゴシック"/>
                <a:cs typeface="Calibri"/>
              </a:rPr>
              <a:t>shuppatsu</a:t>
            </a:r>
            <a:r>
              <a:rPr lang="en-GB" altLang="ja-JP" sz="2800" dirty="0">
                <a:ea typeface="ＭＳ Ｐゴシック"/>
                <a:cs typeface="Calibri"/>
              </a:rPr>
              <a:t> ha</a:t>
            </a:r>
          </a:p>
          <a:p>
            <a:pPr fontAlgn="base"/>
            <a:endParaRPr lang="en-GB" altLang="ja-JP" sz="2800" dirty="0">
              <a:ea typeface="ＭＳ Ｐゴシック"/>
              <a:cs typeface="Calibri"/>
            </a:endParaRPr>
          </a:p>
          <a:p>
            <a:pPr fontAlgn="base"/>
            <a:r>
              <a:rPr lang="en-GB" altLang="ja-JP" sz="2800" dirty="0" err="1">
                <a:ea typeface="ＭＳ Ｐゴシック"/>
                <a:cs typeface="Calibri"/>
              </a:rPr>
              <a:t>atarashii</a:t>
            </a:r>
            <a:r>
              <a:rPr lang="en-GB" altLang="ja-JP" sz="2800" dirty="0">
                <a:ea typeface="ＭＳ Ｐゴシック"/>
                <a:cs typeface="Calibri"/>
              </a:rPr>
              <a:t> </a:t>
            </a:r>
            <a:r>
              <a:rPr lang="en-GB" altLang="ja-JP" sz="2800" dirty="0" err="1">
                <a:ea typeface="ＭＳ Ｐゴシック"/>
                <a:cs typeface="Calibri"/>
              </a:rPr>
              <a:t>kippu</a:t>
            </a:r>
            <a:r>
              <a:rPr lang="en-GB" altLang="ja-JP" sz="2800" dirty="0">
                <a:ea typeface="ＭＳ Ｐゴシック"/>
                <a:cs typeface="Calibri"/>
              </a:rPr>
              <a:t> ha </a:t>
            </a:r>
            <a:r>
              <a:rPr lang="en-GB" altLang="ja-JP" sz="2800" dirty="0" err="1">
                <a:ea typeface="ＭＳ Ｐゴシック"/>
                <a:cs typeface="Calibri"/>
              </a:rPr>
              <a:t>irimasen</a:t>
            </a:r>
            <a:endParaRPr lang="en-GB" altLang="ja-JP" sz="2800" dirty="0">
              <a:ea typeface="ＭＳ Ｐゴシック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D43650-A735-2D42-AD5D-297B2A2A5A92}"/>
              </a:ext>
            </a:extLst>
          </p:cNvPr>
          <p:cNvSpPr txBox="1"/>
          <p:nvPr/>
        </p:nvSpPr>
        <p:spPr>
          <a:xfrm>
            <a:off x="4817327" y="1673105"/>
            <a:ext cx="4141791" cy="440120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en-GB" altLang="ja-JP" sz="2800" dirty="0">
                <a:solidFill>
                  <a:srgbClr val="C00000"/>
                </a:solidFill>
                <a:ea typeface="ＭＳ Ｐゴシック"/>
                <a:cs typeface="Calibri"/>
              </a:rPr>
              <a:t>is/am running late			</a:t>
            </a:r>
          </a:p>
          <a:p>
            <a:pPr fontAlgn="base"/>
            <a:endParaRPr lang="en-GB" altLang="ja-JP" sz="2800" dirty="0">
              <a:solidFill>
                <a:srgbClr val="C00000"/>
              </a:solidFill>
              <a:ea typeface="ＭＳ Ｐゴシック"/>
              <a:cs typeface="Calibri"/>
            </a:endParaRPr>
          </a:p>
          <a:p>
            <a:pPr fontAlgn="base"/>
            <a:r>
              <a:rPr lang="en-GB" altLang="ja-JP" sz="2800" dirty="0">
                <a:solidFill>
                  <a:srgbClr val="C00000"/>
                </a:solidFill>
                <a:ea typeface="ＭＳ Ｐゴシック"/>
                <a:cs typeface="Calibri"/>
              </a:rPr>
              <a:t>instead please board the shinkansen</a:t>
            </a:r>
          </a:p>
          <a:p>
            <a:pPr fontAlgn="base"/>
            <a:endParaRPr lang="en-GB" altLang="ja-JP" sz="2800" dirty="0">
              <a:solidFill>
                <a:srgbClr val="C00000"/>
              </a:solidFill>
              <a:ea typeface="ＭＳ Ｐゴシック"/>
              <a:cs typeface="Calibri"/>
            </a:endParaRPr>
          </a:p>
          <a:p>
            <a:pPr fontAlgn="base"/>
            <a:r>
              <a:rPr lang="en-GB" altLang="ja-JP" sz="2800" dirty="0">
                <a:solidFill>
                  <a:srgbClr val="C00000"/>
                </a:solidFill>
                <a:ea typeface="ＭＳ Ｐゴシック"/>
                <a:cs typeface="Calibri"/>
              </a:rPr>
              <a:t>the next shinkansen</a:t>
            </a:r>
          </a:p>
          <a:p>
            <a:pPr fontAlgn="base"/>
            <a:endParaRPr lang="en-GB" altLang="ja-JP" sz="2800" dirty="0">
              <a:solidFill>
                <a:srgbClr val="C00000"/>
              </a:solidFill>
              <a:ea typeface="ＭＳ Ｐゴシック"/>
              <a:cs typeface="Calibri"/>
            </a:endParaRPr>
          </a:p>
          <a:p>
            <a:pPr fontAlgn="base"/>
            <a:r>
              <a:rPr lang="en-GB" altLang="ja-JP" sz="2800" dirty="0">
                <a:solidFill>
                  <a:srgbClr val="C00000"/>
                </a:solidFill>
                <a:ea typeface="ＭＳ Ｐゴシック"/>
                <a:cs typeface="Calibri"/>
              </a:rPr>
              <a:t>departure is</a:t>
            </a:r>
          </a:p>
          <a:p>
            <a:pPr fontAlgn="base"/>
            <a:endParaRPr lang="en-GB" altLang="ja-JP" sz="2800" dirty="0">
              <a:solidFill>
                <a:srgbClr val="C00000"/>
              </a:solidFill>
              <a:ea typeface="ＭＳ Ｐゴシック"/>
              <a:cs typeface="Calibri"/>
            </a:endParaRPr>
          </a:p>
          <a:p>
            <a:pPr fontAlgn="base"/>
            <a:r>
              <a:rPr lang="en-GB" altLang="ja-JP" sz="2800" dirty="0">
                <a:solidFill>
                  <a:srgbClr val="C00000"/>
                </a:solidFill>
                <a:ea typeface="ＭＳ Ｐゴシック"/>
                <a:cs typeface="Calibri"/>
              </a:rPr>
              <a:t>new tickets aren’t needed</a:t>
            </a:r>
          </a:p>
        </p:txBody>
      </p:sp>
    </p:spTree>
    <p:extLst>
      <p:ext uri="{BB962C8B-B14F-4D97-AF65-F5344CB8AC3E}">
        <p14:creationId xmlns:p14="http://schemas.microsoft.com/office/powerpoint/2010/main" val="1977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E7EC65-1A13-4767-ADC8-45090521BC69}"/>
              </a:ext>
            </a:extLst>
          </p:cNvPr>
          <p:cNvSpPr txBox="1"/>
          <p:nvPr/>
        </p:nvSpPr>
        <p:spPr>
          <a:xfrm>
            <a:off x="521954" y="438559"/>
            <a:ext cx="7769192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cs typeface="Calibri"/>
              </a:rPr>
              <a:t>Listening Exam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C0A49A-239B-49ED-AE9A-8FDF10F7405B}"/>
              </a:ext>
            </a:extLst>
          </p:cNvPr>
          <p:cNvSpPr txBox="1"/>
          <p:nvPr/>
        </p:nvSpPr>
        <p:spPr>
          <a:xfrm>
            <a:off x="675536" y="1673105"/>
            <a:ext cx="8037641" cy="440120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en-GB" altLang="ja-JP" sz="2800" dirty="0" err="1">
                <a:ea typeface="ＭＳ Ｐゴシック"/>
                <a:cs typeface="Calibri"/>
              </a:rPr>
              <a:t>sumimasen</a:t>
            </a:r>
            <a:r>
              <a:rPr lang="en-GB" altLang="ja-JP" sz="2800" dirty="0">
                <a:ea typeface="ＭＳ Ｐゴシック"/>
                <a:cs typeface="Calibri"/>
              </a:rPr>
              <a:t> ryokan wo </a:t>
            </a:r>
            <a:r>
              <a:rPr lang="en-GB" altLang="ja-JP" sz="2800" dirty="0" err="1">
                <a:ea typeface="ＭＳ Ｐゴシック"/>
                <a:cs typeface="Calibri"/>
              </a:rPr>
              <a:t>yoyaku</a:t>
            </a:r>
            <a:r>
              <a:rPr lang="en-GB" altLang="ja-JP" sz="2800" dirty="0">
                <a:ea typeface="ＭＳ Ｐゴシック"/>
                <a:cs typeface="Calibri"/>
              </a:rPr>
              <a:t> </a:t>
            </a:r>
            <a:r>
              <a:rPr lang="en-GB" altLang="ja-JP" sz="2800" dirty="0" err="1">
                <a:ea typeface="ＭＳ Ｐゴシック"/>
                <a:cs typeface="Calibri"/>
              </a:rPr>
              <a:t>shitai</a:t>
            </a:r>
            <a:r>
              <a:rPr lang="en-GB" altLang="ja-JP" sz="2800" dirty="0">
                <a:ea typeface="ＭＳ Ｐゴシック"/>
                <a:cs typeface="Calibri"/>
              </a:rPr>
              <a:t> no </a:t>
            </a:r>
            <a:r>
              <a:rPr lang="en-GB" altLang="ja-JP" sz="2800" dirty="0" err="1">
                <a:ea typeface="ＭＳ Ｐゴシック"/>
                <a:cs typeface="Calibri"/>
              </a:rPr>
              <a:t>desu</a:t>
            </a:r>
            <a:r>
              <a:rPr lang="en-GB" altLang="ja-JP" sz="2800" dirty="0">
                <a:ea typeface="ＭＳ Ｐゴシック"/>
                <a:cs typeface="Calibri"/>
              </a:rPr>
              <a:t> </a:t>
            </a:r>
            <a:r>
              <a:rPr lang="en-GB" altLang="ja-JP" sz="2800" dirty="0" err="1">
                <a:ea typeface="ＭＳ Ｐゴシック"/>
                <a:cs typeface="Calibri"/>
              </a:rPr>
              <a:t>ga</a:t>
            </a:r>
            <a:r>
              <a:rPr lang="en-GB" altLang="ja-JP" sz="2800" dirty="0">
                <a:ea typeface="ＭＳ Ｐゴシック"/>
                <a:cs typeface="Calibri"/>
              </a:rPr>
              <a:t>…</a:t>
            </a:r>
          </a:p>
          <a:p>
            <a:pPr fontAlgn="base"/>
            <a:endParaRPr lang="en-GB" altLang="ja-JP" sz="2800" dirty="0">
              <a:ea typeface="ＭＳ Ｐゴシック"/>
              <a:cs typeface="Calibri"/>
            </a:endParaRPr>
          </a:p>
          <a:p>
            <a:pPr fontAlgn="base"/>
            <a:endParaRPr lang="en-GB" altLang="ja-JP" sz="2800" dirty="0">
              <a:ea typeface="ＭＳ Ｐゴシック"/>
              <a:cs typeface="Calibri"/>
            </a:endParaRPr>
          </a:p>
          <a:p>
            <a:pPr fontAlgn="base"/>
            <a:r>
              <a:rPr lang="en-GB" altLang="ja-JP" sz="2800" dirty="0">
                <a:solidFill>
                  <a:srgbClr val="C00000"/>
                </a:solidFill>
                <a:ea typeface="ＭＳ Ｐゴシック"/>
                <a:cs typeface="Calibri"/>
              </a:rPr>
              <a:t>Excuse me, I’d like to book a ryokan but…</a:t>
            </a:r>
          </a:p>
          <a:p>
            <a:pPr fontAlgn="base"/>
            <a:endParaRPr lang="en-GB" altLang="ja-JP" sz="2800" dirty="0">
              <a:ea typeface="ＭＳ Ｐゴシック"/>
              <a:cs typeface="Calibri"/>
            </a:endParaRPr>
          </a:p>
          <a:p>
            <a:pPr fontAlgn="base"/>
            <a:endParaRPr lang="en-GB" altLang="ja-JP" sz="2800" dirty="0">
              <a:ea typeface="ＭＳ Ｐゴシック"/>
              <a:cs typeface="Calibri"/>
            </a:endParaRPr>
          </a:p>
          <a:p>
            <a:pPr fontAlgn="base"/>
            <a:r>
              <a:rPr lang="en-GB" altLang="ja-JP" sz="2800" dirty="0" err="1">
                <a:ea typeface="ＭＳ Ｐゴシック"/>
                <a:cs typeface="Calibri"/>
              </a:rPr>
              <a:t>hidari</a:t>
            </a:r>
            <a:r>
              <a:rPr lang="en-GB" altLang="ja-JP" sz="2800" dirty="0">
                <a:ea typeface="ＭＳ Ｐゴシック"/>
                <a:cs typeface="Calibri"/>
              </a:rPr>
              <a:t> </a:t>
            </a:r>
            <a:r>
              <a:rPr lang="en-GB" altLang="ja-JP" sz="2800" dirty="0" err="1">
                <a:ea typeface="ＭＳ Ｐゴシック"/>
                <a:cs typeface="Calibri"/>
              </a:rPr>
              <a:t>ni</a:t>
            </a:r>
            <a:r>
              <a:rPr lang="en-GB" altLang="ja-JP" sz="2800" dirty="0">
                <a:ea typeface="ＭＳ Ｐゴシック"/>
                <a:cs typeface="Calibri"/>
              </a:rPr>
              <a:t> </a:t>
            </a:r>
            <a:r>
              <a:rPr lang="en-GB" altLang="ja-JP" sz="2800" dirty="0" err="1">
                <a:ea typeface="ＭＳ Ｐゴシック"/>
                <a:cs typeface="Calibri"/>
              </a:rPr>
              <a:t>magatte</a:t>
            </a:r>
            <a:r>
              <a:rPr lang="en-GB" altLang="ja-JP" sz="2800" dirty="0">
                <a:ea typeface="ＭＳ Ｐゴシック"/>
                <a:cs typeface="Calibri"/>
              </a:rPr>
              <a:t> </a:t>
            </a:r>
            <a:r>
              <a:rPr lang="en-GB" altLang="ja-JP" sz="2800" dirty="0" err="1">
                <a:ea typeface="ＭＳ Ｐゴシック"/>
                <a:cs typeface="Calibri"/>
              </a:rPr>
              <a:t>kudasai</a:t>
            </a:r>
            <a:endParaRPr lang="en-GB" altLang="ja-JP" sz="2800" dirty="0">
              <a:ea typeface="ＭＳ Ｐゴシック"/>
              <a:cs typeface="Calibri"/>
            </a:endParaRPr>
          </a:p>
          <a:p>
            <a:pPr fontAlgn="base"/>
            <a:endParaRPr lang="en-GB" altLang="ja-JP" sz="2800" dirty="0">
              <a:ea typeface="ＭＳ Ｐゴシック"/>
              <a:cs typeface="Calibri"/>
            </a:endParaRPr>
          </a:p>
          <a:p>
            <a:pPr fontAlgn="base"/>
            <a:endParaRPr lang="en-GB" altLang="ja-JP" sz="2800" dirty="0">
              <a:solidFill>
                <a:srgbClr val="C00000"/>
              </a:solidFill>
              <a:ea typeface="ＭＳ Ｐゴシック"/>
              <a:cs typeface="Calibri"/>
            </a:endParaRPr>
          </a:p>
          <a:p>
            <a:pPr fontAlgn="base"/>
            <a:r>
              <a:rPr lang="en-GB" altLang="ja-JP" sz="2800" dirty="0">
                <a:solidFill>
                  <a:srgbClr val="C00000"/>
                </a:solidFill>
                <a:ea typeface="ＭＳ Ｐゴシック"/>
                <a:cs typeface="Calibri"/>
              </a:rPr>
              <a:t>Please turn left</a:t>
            </a:r>
          </a:p>
        </p:txBody>
      </p:sp>
    </p:spTree>
    <p:extLst>
      <p:ext uri="{BB962C8B-B14F-4D97-AF65-F5344CB8AC3E}">
        <p14:creationId xmlns:p14="http://schemas.microsoft.com/office/powerpoint/2010/main" val="394525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Autofit/>
      </a:bodyPr>
      <a:lstStyle>
        <a:defPPr marL="0" indent="0">
          <a:buFont typeface="Arial"/>
          <a:buNone/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344</Words>
  <Application>Microsoft Office PowerPoint</Application>
  <PresentationFormat>On-screen Show (4:3)</PresentationFormat>
  <Paragraphs>210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ＭＳ Ｐゴシック</vt:lpstr>
      <vt:lpstr>宋体</vt:lpstr>
      <vt:lpstr>Arial</vt:lpstr>
      <vt:lpstr>Calibri</vt:lpstr>
      <vt:lpstr>Droid Sans</vt:lpstr>
      <vt:lpstr>Hiragino Kaku Gothic Pro</vt:lpstr>
      <vt:lpstr>Libre Franklin</vt:lpstr>
      <vt:lpstr>Times New Roman</vt:lpstr>
      <vt:lpstr>-webkit-standard</vt:lpstr>
      <vt:lpstr>Wingdings</vt:lpstr>
      <vt:lpstr>Office Theme</vt:lpstr>
      <vt:lpstr>PowerPoint Presentation</vt:lpstr>
      <vt:lpstr>Today’s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Japanese Language &amp; Culture</dc:title>
  <dc:creator>Sandy Willmott</dc:creator>
  <cp:lastModifiedBy>Sandy Willmott</cp:lastModifiedBy>
  <cp:revision>11</cp:revision>
  <dcterms:created xsi:type="dcterms:W3CDTF">2015-11-07T20:24:12Z</dcterms:created>
  <dcterms:modified xsi:type="dcterms:W3CDTF">2019-03-21T17:38:34Z</dcterms:modified>
</cp:coreProperties>
</file>