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97" r:id="rId2"/>
    <p:sldId id="282" r:id="rId3"/>
    <p:sldId id="39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98DF5-3F8B-5846-BFFE-8D427E7E3F6E}" v="18" dt="2019-02-14T00:42:11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9" autoAdjust="0"/>
    <p:restoredTop sz="84810" autoAdjust="0"/>
  </p:normalViewPr>
  <p:slideViewPr>
    <p:cSldViewPr snapToGrid="0">
      <p:cViewPr varScale="1">
        <p:scale>
          <a:sx n="99" d="100"/>
          <a:sy n="99" d="100"/>
        </p:scale>
        <p:origin x="2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Willmott" userId="afbfdea5-1035-40bd-bc7d-58fc8477b223" providerId="ADAL" clId="{82C98DF5-3F8B-5846-BFFE-8D427E7E3F6E}"/>
    <pc:docChg chg="custSel addSld delSld modSld">
      <pc:chgData name="Sandy Willmott" userId="afbfdea5-1035-40bd-bc7d-58fc8477b223" providerId="ADAL" clId="{82C98DF5-3F8B-5846-BFFE-8D427E7E3F6E}" dt="2019-02-14T00:43:37.268" v="218" actId="1036"/>
      <pc:docMkLst>
        <pc:docMk/>
      </pc:docMkLst>
      <pc:sldChg chg="addSp delSp del">
        <pc:chgData name="Sandy Willmott" userId="afbfdea5-1035-40bd-bc7d-58fc8477b223" providerId="ADAL" clId="{82C98DF5-3F8B-5846-BFFE-8D427E7E3F6E}" dt="2019-02-14T00:37:43.341" v="8" actId="2696"/>
        <pc:sldMkLst>
          <pc:docMk/>
          <pc:sldMk cId="1828456906" sldId="257"/>
        </pc:sldMkLst>
        <pc:spChg chg="add del">
          <ac:chgData name="Sandy Willmott" userId="afbfdea5-1035-40bd-bc7d-58fc8477b223" providerId="ADAL" clId="{82C98DF5-3F8B-5846-BFFE-8D427E7E3F6E}" dt="2019-02-14T00:33:22.561" v="1"/>
          <ac:spMkLst>
            <pc:docMk/>
            <pc:sldMk cId="1828456906" sldId="257"/>
            <ac:spMk id="3" creationId="{72B202BB-99EB-9743-9173-C13847C70FE6}"/>
          </ac:spMkLst>
        </pc:spChg>
        <pc:spChg chg="add del">
          <ac:chgData name="Sandy Willmott" userId="afbfdea5-1035-40bd-bc7d-58fc8477b223" providerId="ADAL" clId="{82C98DF5-3F8B-5846-BFFE-8D427E7E3F6E}" dt="2019-02-14T00:33:28.333" v="3"/>
          <ac:spMkLst>
            <pc:docMk/>
            <pc:sldMk cId="1828456906" sldId="257"/>
            <ac:spMk id="5" creationId="{877E4224-71AE-BD4F-8307-B9445F0271F0}"/>
          </ac:spMkLst>
        </pc:spChg>
      </pc:sldChg>
      <pc:sldChg chg="addSp delSp modSp add">
        <pc:chgData name="Sandy Willmott" userId="afbfdea5-1035-40bd-bc7d-58fc8477b223" providerId="ADAL" clId="{82C98DF5-3F8B-5846-BFFE-8D427E7E3F6E}" dt="2019-02-14T00:41:26.751" v="131" actId="478"/>
        <pc:sldMkLst>
          <pc:docMk/>
          <pc:sldMk cId="1025099143" sldId="282"/>
        </pc:sldMkLst>
        <pc:spChg chg="mod">
          <ac:chgData name="Sandy Willmott" userId="afbfdea5-1035-40bd-bc7d-58fc8477b223" providerId="ADAL" clId="{82C98DF5-3F8B-5846-BFFE-8D427E7E3F6E}" dt="2019-02-14T00:39:55.161" v="67" actId="1038"/>
          <ac:spMkLst>
            <pc:docMk/>
            <pc:sldMk cId="1025099143" sldId="282"/>
            <ac:spMk id="4" creationId="{00000000-0000-0000-0000-000000000000}"/>
          </ac:spMkLst>
        </pc:spChg>
        <pc:spChg chg="mod">
          <ac:chgData name="Sandy Willmott" userId="afbfdea5-1035-40bd-bc7d-58fc8477b223" providerId="ADAL" clId="{82C98DF5-3F8B-5846-BFFE-8D427E7E3F6E}" dt="2019-02-14T00:40:18.791" v="101" actId="1037"/>
          <ac:spMkLst>
            <pc:docMk/>
            <pc:sldMk cId="1025099143" sldId="282"/>
            <ac:spMk id="3074" creationId="{00000000-0000-0000-0000-000000000000}"/>
          </ac:spMkLst>
        </pc:spChg>
        <pc:picChg chg="mod">
          <ac:chgData name="Sandy Willmott" userId="afbfdea5-1035-40bd-bc7d-58fc8477b223" providerId="ADAL" clId="{82C98DF5-3F8B-5846-BFFE-8D427E7E3F6E}" dt="2019-02-14T00:40:24.467" v="124" actId="1036"/>
          <ac:picMkLst>
            <pc:docMk/>
            <pc:sldMk cId="1025099143" sldId="282"/>
            <ac:picMk id="3" creationId="{00000000-0000-0000-0000-000000000000}"/>
          </ac:picMkLst>
        </pc:picChg>
        <pc:picChg chg="add del mod">
          <ac:chgData name="Sandy Willmott" userId="afbfdea5-1035-40bd-bc7d-58fc8477b223" providerId="ADAL" clId="{82C98DF5-3F8B-5846-BFFE-8D427E7E3F6E}" dt="2019-02-14T00:40:53.600" v="126" actId="931"/>
          <ac:picMkLst>
            <pc:docMk/>
            <pc:sldMk cId="1025099143" sldId="282"/>
            <ac:picMk id="6" creationId="{D150EB83-A3CB-104A-804D-9D962C3E312A}"/>
          </ac:picMkLst>
        </pc:picChg>
        <pc:picChg chg="add del mod">
          <ac:chgData name="Sandy Willmott" userId="afbfdea5-1035-40bd-bc7d-58fc8477b223" providerId="ADAL" clId="{82C98DF5-3F8B-5846-BFFE-8D427E7E3F6E}" dt="2019-02-14T00:41:26.751" v="131" actId="478"/>
          <ac:picMkLst>
            <pc:docMk/>
            <pc:sldMk cId="1025099143" sldId="282"/>
            <ac:picMk id="8" creationId="{10C42B7F-AE8D-6D4A-8909-76F50B2DA4C6}"/>
          </ac:picMkLst>
        </pc:picChg>
      </pc:sldChg>
      <pc:sldChg chg="add del">
        <pc:chgData name="Sandy Willmott" userId="afbfdea5-1035-40bd-bc7d-58fc8477b223" providerId="ADAL" clId="{82C98DF5-3F8B-5846-BFFE-8D427E7E3F6E}" dt="2019-02-14T00:37:16.150" v="6"/>
        <pc:sldMkLst>
          <pc:docMk/>
          <pc:sldMk cId="937201139" sldId="283"/>
        </pc:sldMkLst>
      </pc:sldChg>
      <pc:sldChg chg="addSp delSp modSp add">
        <pc:chgData name="Sandy Willmott" userId="afbfdea5-1035-40bd-bc7d-58fc8477b223" providerId="ADAL" clId="{82C98DF5-3F8B-5846-BFFE-8D427E7E3F6E}" dt="2019-02-14T00:38:42.408" v="16" actId="20577"/>
        <pc:sldMkLst>
          <pc:docMk/>
          <pc:sldMk cId="403230110" sldId="397"/>
        </pc:sldMkLst>
        <pc:spChg chg="mod">
          <ac:chgData name="Sandy Willmott" userId="afbfdea5-1035-40bd-bc7d-58fc8477b223" providerId="ADAL" clId="{82C98DF5-3F8B-5846-BFFE-8D427E7E3F6E}" dt="2019-02-14T00:38:42.408" v="16" actId="20577"/>
          <ac:spMkLst>
            <pc:docMk/>
            <pc:sldMk cId="403230110" sldId="397"/>
            <ac:spMk id="4" creationId="{00000000-0000-0000-0000-000000000000}"/>
          </ac:spMkLst>
        </pc:spChg>
        <pc:picChg chg="del">
          <ac:chgData name="Sandy Willmott" userId="afbfdea5-1035-40bd-bc7d-58fc8477b223" providerId="ADAL" clId="{82C98DF5-3F8B-5846-BFFE-8D427E7E3F6E}" dt="2019-02-14T00:37:52.370" v="9" actId="478"/>
          <ac:picMkLst>
            <pc:docMk/>
            <pc:sldMk cId="403230110" sldId="397"/>
            <ac:picMk id="5" creationId="{9010D78A-EF74-C544-9A9D-2AF6353A66BD}"/>
          </ac:picMkLst>
        </pc:picChg>
        <pc:picChg chg="add mod">
          <ac:chgData name="Sandy Willmott" userId="afbfdea5-1035-40bd-bc7d-58fc8477b223" providerId="ADAL" clId="{82C98DF5-3F8B-5846-BFFE-8D427E7E3F6E}" dt="2019-02-14T00:38:38.816" v="14" actId="1076"/>
          <ac:picMkLst>
            <pc:docMk/>
            <pc:sldMk cId="403230110" sldId="397"/>
            <ac:picMk id="8" creationId="{1641D949-D49A-694D-94CF-53F878C833CC}"/>
          </ac:picMkLst>
        </pc:picChg>
      </pc:sldChg>
      <pc:sldChg chg="addSp delSp modSp add delAnim">
        <pc:chgData name="Sandy Willmott" userId="afbfdea5-1035-40bd-bc7d-58fc8477b223" providerId="ADAL" clId="{82C98DF5-3F8B-5846-BFFE-8D427E7E3F6E}" dt="2019-02-14T00:43:37.268" v="218" actId="1036"/>
        <pc:sldMkLst>
          <pc:docMk/>
          <pc:sldMk cId="1766201582" sldId="398"/>
        </pc:sldMkLst>
        <pc:spChg chg="del">
          <ac:chgData name="Sandy Willmott" userId="afbfdea5-1035-40bd-bc7d-58fc8477b223" providerId="ADAL" clId="{82C98DF5-3F8B-5846-BFFE-8D427E7E3F6E}" dt="2019-02-14T00:41:36.232" v="134" actId="478"/>
          <ac:spMkLst>
            <pc:docMk/>
            <pc:sldMk cId="1766201582" sldId="398"/>
            <ac:spMk id="4" creationId="{00000000-0000-0000-0000-000000000000}"/>
          </ac:spMkLst>
        </pc:spChg>
        <pc:spChg chg="add mod">
          <ac:chgData name="Sandy Willmott" userId="afbfdea5-1035-40bd-bc7d-58fc8477b223" providerId="ADAL" clId="{82C98DF5-3F8B-5846-BFFE-8D427E7E3F6E}" dt="2019-02-14T00:43:37.268" v="218" actId="1036"/>
          <ac:spMkLst>
            <pc:docMk/>
            <pc:sldMk cId="1766201582" sldId="398"/>
            <ac:spMk id="5" creationId="{27929601-A32F-3C44-B283-AFB3D95A6DAD}"/>
          </ac:spMkLst>
        </pc:spChg>
        <pc:spChg chg="del">
          <ac:chgData name="Sandy Willmott" userId="afbfdea5-1035-40bd-bc7d-58fc8477b223" providerId="ADAL" clId="{82C98DF5-3F8B-5846-BFFE-8D427E7E3F6E}" dt="2019-02-14T00:41:37.599" v="135" actId="478"/>
          <ac:spMkLst>
            <pc:docMk/>
            <pc:sldMk cId="1766201582" sldId="398"/>
            <ac:spMk id="3074" creationId="{00000000-0000-0000-0000-000000000000}"/>
          </ac:spMkLst>
        </pc:spChg>
        <pc:spChg chg="del mod">
          <ac:chgData name="Sandy Willmott" userId="afbfdea5-1035-40bd-bc7d-58fc8477b223" providerId="ADAL" clId="{82C98DF5-3F8B-5846-BFFE-8D427E7E3F6E}" dt="2019-02-14T00:41:36.232" v="134" actId="478"/>
          <ac:spMkLst>
            <pc:docMk/>
            <pc:sldMk cId="1766201582" sldId="398"/>
            <ac:spMk id="3075" creationId="{00000000-0000-0000-0000-000000000000}"/>
          </ac:spMkLst>
        </pc:spChg>
        <pc:picChg chg="del">
          <ac:chgData name="Sandy Willmott" userId="afbfdea5-1035-40bd-bc7d-58fc8477b223" providerId="ADAL" clId="{82C98DF5-3F8B-5846-BFFE-8D427E7E3F6E}" dt="2019-02-14T00:41:36.232" v="134" actId="478"/>
          <ac:picMkLst>
            <pc:docMk/>
            <pc:sldMk cId="1766201582" sldId="398"/>
            <ac:picMk id="3" creationId="{00000000-0000-0000-0000-000000000000}"/>
          </ac:picMkLst>
        </pc:picChg>
        <pc:picChg chg="mod">
          <ac:chgData name="Sandy Willmott" userId="afbfdea5-1035-40bd-bc7d-58fc8477b223" providerId="ADAL" clId="{82C98DF5-3F8B-5846-BFFE-8D427E7E3F6E}" dt="2019-02-14T00:41:50.302" v="138" actId="208"/>
          <ac:picMkLst>
            <pc:docMk/>
            <pc:sldMk cId="1766201582" sldId="398"/>
            <ac:picMk id="8" creationId="{10C42B7F-AE8D-6D4A-8909-76F50B2DA4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A8A0-3CE5-4F65-8375-8C3DB021808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E084-D49B-4D60-A43E-F544305E5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8D57806D-D4E6-BC47-B50B-43BE67DFF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7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2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457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3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218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6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5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2/14/2019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88886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1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6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7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6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6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7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90A7-E088-4A8F-8151-E2BBA0A2869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41D949-D49A-694D-94CF-53F878C83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436" y="0"/>
            <a:ext cx="10320618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451552" y="5230560"/>
            <a:ext cx="3415938" cy="13418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200"/>
              </a:spcBef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Intermediate </a:t>
            </a:r>
            <a:r>
              <a:rPr lang="en-US" dirty="0">
                <a:solidFill>
                  <a:srgbClr val="FF0000"/>
                </a:solidFill>
              </a:rPr>
              <a:t>Class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Session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6519746" y="6363848"/>
            <a:ext cx="2133600" cy="365125"/>
          </a:xfrm>
        </p:spPr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AABE299-A38B-D04E-AB76-F9FD63080471}"/>
              </a:ext>
            </a:extLst>
          </p:cNvPr>
          <p:cNvGrpSpPr/>
          <p:nvPr/>
        </p:nvGrpSpPr>
        <p:grpSpPr>
          <a:xfrm>
            <a:off x="4986042" y="285584"/>
            <a:ext cx="3789968" cy="1289353"/>
            <a:chOff x="347134" y="0"/>
            <a:chExt cx="3789968" cy="1289353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13D870A-B27C-4819-A6FB-F065D34E81C9}"/>
                </a:ext>
              </a:extLst>
            </p:cNvPr>
            <p:cNvSpPr/>
            <p:nvPr/>
          </p:nvSpPr>
          <p:spPr>
            <a:xfrm>
              <a:off x="347134" y="0"/>
              <a:ext cx="3789968" cy="12893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B6E61C7C-5A59-EB44-9F1F-F09F24BE1811}"/>
                </a:ext>
              </a:extLst>
            </p:cNvPr>
            <p:cNvGrpSpPr/>
            <p:nvPr/>
          </p:nvGrpSpPr>
          <p:grpSpPr>
            <a:xfrm>
              <a:off x="519976" y="105338"/>
              <a:ext cx="3444283" cy="1083657"/>
              <a:chOff x="575733" y="111631"/>
              <a:chExt cx="3444283" cy="1083657"/>
            </a:xfrm>
          </p:grpSpPr>
          <p:pic>
            <p:nvPicPr>
              <p:cNvPr id="7" name="Picture 7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23D4D505-9B81-48F5-80A3-96BDB462F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33" y="188178"/>
                <a:ext cx="947058" cy="925092"/>
              </a:xfrm>
              <a:prstGeom prst="rect">
                <a:avLst/>
              </a:prstGeom>
            </p:spPr>
          </p:pic>
          <p:sp>
            <p:nvSpPr>
              <p:cNvPr id="11" name="Text Box 2">
                <a:extLst>
                  <a:ext uri="{FF2B5EF4-FFF2-40B4-BE49-F238E27FC236}">
                    <a16:creationId xmlns="" xmlns:a16="http://schemas.microsoft.com/office/drawing/2014/main" id="{3813C5DD-899F-42D8-B650-D71C598C4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0004" y="568706"/>
                <a:ext cx="1505362" cy="626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639" tIns="95681" rIns="81639" bIns="40820" anchor="t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roid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5pPr>
                <a:lvl6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6pPr>
                <a:lvl7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7pPr>
                <a:lvl8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8pPr>
                <a:lvl9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9pPr>
              </a:lstStyle>
              <a:p>
                <a:pPr>
                  <a:lnSpc>
                    <a:spcPct val="94000"/>
                  </a:lnSpc>
                  <a:buSzPct val="100000"/>
                  <a:defRPr/>
                </a:pPr>
                <a:r>
                  <a:rPr lang="zh-CN" altLang="en-US" dirty="0">
                    <a:latin typeface="Arial"/>
                    <a:ea typeface="宋体" charset="0"/>
                    <a:cs typeface="Arial"/>
                  </a:rPr>
                  <a:t>日本語</a:t>
                </a:r>
              </a:p>
            </p:txBody>
          </p:sp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1522791" y="111631"/>
                <a:ext cx="2497225" cy="539093"/>
              </a:xfrm>
              <a:prstGeom prst="rect">
                <a:avLst/>
              </a:prstGeom>
            </p:spPr>
            <p:txBody>
              <a:bodyPr anchor="t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CES Japanese</a:t>
                </a:r>
                <a:endParaRPr lang="en-US" dirty="0"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30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1"/>
          <p:cNvSpPr>
            <a:spLocks noChangeArrowheads="1"/>
          </p:cNvSpPr>
          <p:nvPr/>
        </p:nvSpPr>
        <p:spPr bwMode="auto">
          <a:xfrm>
            <a:off x="3434765" y="2400734"/>
            <a:ext cx="2106000" cy="2106221"/>
          </a:xfrm>
          <a:prstGeom prst="ellipse">
            <a:avLst/>
          </a:prstGeom>
          <a:solidFill>
            <a:srgbClr val="C5000B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2209" tIns="31105" rIns="62209" bIns="31105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 sz="135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070040" y="1004147"/>
            <a:ext cx="734400" cy="24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1229" tIns="71761" rIns="61229" bIns="306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eaLnBrk="1">
              <a:lnSpc>
                <a:spcPct val="94000"/>
              </a:lnSpc>
              <a:buSzPct val="100000"/>
              <a:defRPr/>
            </a:pPr>
            <a:r>
              <a:rPr lang="zh-CN" altLang="en-US" sz="5475">
                <a:ea typeface="宋体" charset="0"/>
                <a:cs typeface="宋体" charset="0"/>
              </a:rPr>
              <a:t>日本語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55125" y="4932139"/>
            <a:ext cx="2045576" cy="5607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February 14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2</a:t>
            </a:fld>
            <a:endParaRPr lang="en-GB" altLang="ja-JP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43" y="2343997"/>
            <a:ext cx="4266428" cy="239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99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3</a:t>
            </a:fld>
            <a:endParaRPr lang="en-GB" altLang="ja-JP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C42B7F-AE8D-6D4A-8909-76F50B2DA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84601"/>
            <a:ext cx="6172200" cy="4629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929601-A32F-3C44-B283-AFB3D95A6DAD}"/>
              </a:ext>
            </a:extLst>
          </p:cNvPr>
          <p:cNvSpPr txBox="1"/>
          <p:nvPr/>
        </p:nvSpPr>
        <p:spPr>
          <a:xfrm>
            <a:off x="2128767" y="5311180"/>
            <a:ext cx="4886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halkboard" panose="03050602040202020205" pitchFamily="66" charset="77"/>
              </a:rPr>
              <a:t>Yuko &amp; George</a:t>
            </a:r>
          </a:p>
          <a:p>
            <a:pPr algn="ctr"/>
            <a:r>
              <a:rPr lang="en-US" sz="4000" dirty="0" err="1">
                <a:latin typeface="Chalkboard" panose="03050602040202020205" pitchFamily="66" charset="77"/>
              </a:rPr>
              <a:t>gokekkon</a:t>
            </a:r>
            <a:r>
              <a:rPr lang="en-US" sz="4000" dirty="0">
                <a:latin typeface="Chalkboard" panose="03050602040202020205" pitchFamily="66" charset="77"/>
              </a:rPr>
              <a:t> </a:t>
            </a:r>
            <a:r>
              <a:rPr lang="en-US" sz="4000" dirty="0" err="1">
                <a:latin typeface="Chalkboard" panose="03050602040202020205" pitchFamily="66" charset="77"/>
              </a:rPr>
              <a:t>omedetou</a:t>
            </a:r>
            <a:r>
              <a:rPr lang="en-US" sz="4000" dirty="0">
                <a:latin typeface="Chalkboard" panose="03050602040202020205" pitchFamily="66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6201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621" y="1470838"/>
            <a:ext cx="7886700" cy="994172"/>
          </a:xfrm>
        </p:spPr>
        <p:txBody>
          <a:bodyPr/>
          <a:lstStyle/>
          <a:p>
            <a:r>
              <a:rPr lang="en-GB" dirty="0"/>
              <a:t>Today’s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150" y="2790574"/>
            <a:ext cx="2802218" cy="3288539"/>
          </a:xfrm>
        </p:spPr>
        <p:txBody>
          <a:bodyPr>
            <a:normAutofit/>
          </a:bodyPr>
          <a:lstStyle/>
          <a:p>
            <a:r>
              <a:rPr lang="en-GB" altLang="ja-JP" b="1" dirty="0" smtClean="0"/>
              <a:t>Natural World</a:t>
            </a:r>
            <a:endParaRPr lang="ja-JP" altLang="en-US" b="1" dirty="0"/>
          </a:p>
          <a:p>
            <a:endParaRPr lang="en-GB" dirty="0"/>
          </a:p>
          <a:p>
            <a:r>
              <a:rPr lang="en-GB" dirty="0" smtClean="0"/>
              <a:t>Listening comprehension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2" y="2465010"/>
            <a:ext cx="5443187" cy="3624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40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9100"/>
            <a:ext cx="5791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</TotalTime>
  <Words>33</Words>
  <Application>Microsoft Office PowerPoint</Application>
  <PresentationFormat>On-screen Show (4:3)</PresentationFormat>
  <Paragraphs>20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宋体</vt:lpstr>
      <vt:lpstr>Arial</vt:lpstr>
      <vt:lpstr>Calibri</vt:lpstr>
      <vt:lpstr>Calibri Light</vt:lpstr>
      <vt:lpstr>Chalkboard</vt:lpstr>
      <vt:lpstr>Droid Sans</vt:lpstr>
      <vt:lpstr>Times New Roman</vt:lpstr>
      <vt:lpstr>Office Theme</vt:lpstr>
      <vt:lpstr>PowerPoint Presentation</vt:lpstr>
      <vt:lpstr>PowerPoint Presentation</vt:lpstr>
      <vt:lpstr>PowerPoint Presentation</vt:lpstr>
      <vt:lpstr>Today’s Journey</vt:lpstr>
      <vt:lpstr>PowerPoint Presentation</vt:lpstr>
    </vt:vector>
  </TitlesOfParts>
  <Company>University of 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 Tellier</dc:creator>
  <cp:lastModifiedBy>Sandy Willmott</cp:lastModifiedBy>
  <cp:revision>107</cp:revision>
  <dcterms:created xsi:type="dcterms:W3CDTF">2016-02-15T22:07:21Z</dcterms:created>
  <dcterms:modified xsi:type="dcterms:W3CDTF">2019-02-14T17:15:51Z</dcterms:modified>
</cp:coreProperties>
</file>