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267" r:id="rId3"/>
    <p:sldId id="257" r:id="rId4"/>
    <p:sldId id="260" r:id="rId5"/>
    <p:sldId id="266" r:id="rId6"/>
    <p:sldId id="268" r:id="rId7"/>
    <p:sldId id="258" r:id="rId8"/>
    <p:sldId id="269" r:id="rId9"/>
    <p:sldId id="261" r:id="rId10"/>
    <p:sldId id="272" r:id="rId11"/>
    <p:sldId id="262" r:id="rId12"/>
    <p:sldId id="273" r:id="rId13"/>
    <p:sldId id="275" r:id="rId14"/>
    <p:sldId id="263" r:id="rId15"/>
    <p:sldId id="264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4747-FF43-4266-8526-8740F72B736C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7F2AB-9BD7-4F25-9B09-5D8E3122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9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937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8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7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7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4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0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2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0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5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998-D5F9-914E-A2EC-6A539CFAFF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25B4F998-D5F9-914E-A2EC-6A539CFAFF2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12/4/2017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6AAF99C-542A-8D45-A2BE-18862FA306BF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8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1"/>
          <p:cNvSpPr>
            <a:spLocks noChangeArrowheads="1"/>
          </p:cNvSpPr>
          <p:nvPr/>
        </p:nvSpPr>
        <p:spPr bwMode="auto">
          <a:xfrm>
            <a:off x="3185612" y="2029841"/>
            <a:ext cx="2808000" cy="2808295"/>
          </a:xfrm>
          <a:prstGeom prst="ellipse">
            <a:avLst/>
          </a:prstGeom>
          <a:solidFill>
            <a:srgbClr val="C5000B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902720" y="195861"/>
            <a:ext cx="979200" cy="330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95681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eaLnBrk="1">
              <a:lnSpc>
                <a:spcPct val="94000"/>
              </a:lnSpc>
              <a:buSzPct val="100000"/>
              <a:defRPr/>
            </a:pPr>
            <a:r>
              <a:rPr lang="zh-CN" altLang="en-US" sz="7300" dirty="0">
                <a:ea typeface="宋体" charset="0"/>
                <a:cs typeface="宋体" charset="0"/>
              </a:rPr>
              <a:t>日本語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01222" y="5765078"/>
            <a:ext cx="5539488" cy="747721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/>
              <a:t>レ</a:t>
            </a:r>
            <a:r>
              <a:rPr lang="ja-JP" altLang="en-US" sz="2800" dirty="0"/>
              <a:t>ツ</a:t>
            </a:r>
            <a:r>
              <a:rPr lang="ja-JP" altLang="en-US" sz="4000" dirty="0"/>
              <a:t>スン</a:t>
            </a:r>
            <a:r>
              <a:rPr lang="en-US" sz="4000" dirty="0"/>
              <a:t> 8: </a:t>
            </a:r>
            <a:r>
              <a:rPr lang="ja-JP" altLang="en-US" sz="4000" dirty="0"/>
              <a:t>十二月四日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5875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8320B28-1118-4911-A890-A1484A0AD71B}"/>
              </a:ext>
            </a:extLst>
          </p:cNvPr>
          <p:cNvGrpSpPr/>
          <p:nvPr/>
        </p:nvGrpSpPr>
        <p:grpSpPr>
          <a:xfrm>
            <a:off x="1076019" y="938375"/>
            <a:ext cx="7578767" cy="4739761"/>
            <a:chOff x="135115" y="1243175"/>
            <a:chExt cx="7578767" cy="47397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2464C2-B89C-4C51-951D-3F8D3986F5D3}"/>
                </a:ext>
              </a:extLst>
            </p:cNvPr>
            <p:cNvGrpSpPr/>
            <p:nvPr/>
          </p:nvGrpSpPr>
          <p:grpSpPr>
            <a:xfrm>
              <a:off x="135115" y="1243175"/>
              <a:ext cx="7578767" cy="4739761"/>
              <a:chOff x="135115" y="1243175"/>
              <a:chExt cx="7578767" cy="4739761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FB32A-3DF7-4564-9CE8-963A2AA08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557" y="1550953"/>
                <a:ext cx="7369325" cy="44319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妹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は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父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に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お弁当を </a:t>
                </a:r>
                <a:r>
                  <a:rPr kumimoji="0" lang="ja-JP" altLang="en-US" sz="20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作って</a:t>
                </a:r>
                <a:r>
                  <a:rPr kumimoji="0" lang="ja-JP" altLang="en-US" sz="2000" b="1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あげました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。</a:t>
                </a: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やっと </a:t>
                </a:r>
                <a:r>
                  <a:rPr kumimoji="0" lang="ja-JP" altLang="en-US" sz="2000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子供</a:t>
                </a:r>
                <a:r>
                  <a:rPr kumimoji="0" lang="ja-JP" altLang="en-US" sz="2000" b="1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が</a:t>
                </a: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寝て</a:t>
                </a:r>
                <a:r>
                  <a:rPr kumimoji="0" lang="ja-JP" altLang="en-US" sz="2000" b="1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くれました</a:t>
                </a: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。</a:t>
                </a:r>
                <a:endParaRPr kumimoji="0" lang="ja-JP" altLang="en-US" sz="32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GB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フランク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は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ナヤンの代わり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に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レポートを </a:t>
                </a:r>
                <a:r>
                  <a:rPr kumimoji="0" lang="ja-JP" altLang="en-US" sz="20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出して</a:t>
                </a:r>
                <a:r>
                  <a:rPr kumimoji="0" lang="ja-JP" altLang="en-US" sz="2000" b="1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あげました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。</a:t>
                </a: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2000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あなた</a:t>
                </a:r>
                <a:r>
                  <a:rPr kumimoji="0" lang="ja-JP" altLang="en-US" sz="2000" b="1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は</a:t>
                </a: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dirty="0">
                    <a:solidFill>
                      <a:srgbClr val="00B05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娘</a:t>
                </a:r>
                <a:r>
                  <a:rPr kumimoji="0" lang="ja-JP" altLang="en-US" sz="2000" b="1" dirty="0">
                    <a:solidFill>
                      <a:srgbClr val="00B05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と</a:t>
                </a: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遊園地に </a:t>
                </a:r>
                <a:r>
                  <a:rPr kumimoji="0" lang="ja-JP" altLang="en-US" sz="2000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行って</a:t>
                </a:r>
                <a:r>
                  <a:rPr kumimoji="0" lang="ja-JP" altLang="en-US" sz="2000" b="1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くれました</a:t>
                </a: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。</a:t>
                </a: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GB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お母さん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は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おばあさん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に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代わって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料理を</a:t>
                </a:r>
                <a:r>
                  <a:rPr kumimoji="0" lang="ja-JP" altLang="en-US" sz="20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して</a:t>
                </a:r>
                <a:r>
                  <a:rPr kumimoji="0" lang="ja-JP" altLang="en-US" sz="2000" b="1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あげました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。</a:t>
                </a: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FE2E3B6-FFBD-4B26-97AF-87EC27643CA3}"/>
                  </a:ext>
                </a:extLst>
              </p:cNvPr>
              <p:cNvSpPr/>
              <p:nvPr/>
            </p:nvSpPr>
            <p:spPr>
              <a:xfrm>
                <a:off x="135115" y="1243176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いもうと</a:t>
                </a:r>
                <a:endParaRPr lang="en-GB" sz="1400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BE0D90-8924-4B80-864B-D6E026936D0B}"/>
                  </a:ext>
                </a:extLst>
              </p:cNvPr>
              <p:cNvSpPr/>
              <p:nvPr/>
            </p:nvSpPr>
            <p:spPr>
              <a:xfrm>
                <a:off x="1659114" y="1243175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べんとう</a:t>
                </a:r>
                <a:endParaRPr lang="en-GB" sz="1400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586A0AE-B1FA-478D-9A31-FAEA411414CA}"/>
                  </a:ext>
                </a:extLst>
              </p:cNvPr>
              <p:cNvSpPr/>
              <p:nvPr/>
            </p:nvSpPr>
            <p:spPr>
              <a:xfrm>
                <a:off x="2593076" y="1243175"/>
                <a:ext cx="543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つく</a:t>
                </a:r>
                <a:endParaRPr lang="en-GB" sz="14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5C1A17-4532-4BFD-B6C5-E3F0195D9EBC}"/>
                  </a:ext>
                </a:extLst>
              </p:cNvPr>
              <p:cNvSpPr/>
              <p:nvPr/>
            </p:nvSpPr>
            <p:spPr>
              <a:xfrm>
                <a:off x="1204687" y="2197413"/>
                <a:ext cx="7232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こども</a:t>
                </a:r>
                <a:endParaRPr lang="en-GB" sz="140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9E9B7A-00B9-47EA-84B2-F836C07C8CBD}"/>
                  </a:ext>
                </a:extLst>
              </p:cNvPr>
              <p:cNvSpPr/>
              <p:nvPr/>
            </p:nvSpPr>
            <p:spPr>
              <a:xfrm>
                <a:off x="2110519" y="2197413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ね</a:t>
                </a:r>
                <a:endParaRPr lang="en-GB" sz="1400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140C4F-0FFC-4428-A801-C85389AD53D1}"/>
                </a:ext>
              </a:extLst>
            </p:cNvPr>
            <p:cNvSpPr/>
            <p:nvPr/>
          </p:nvSpPr>
          <p:spPr>
            <a:xfrm>
              <a:off x="2772613" y="3275111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か</a:t>
              </a:r>
              <a:endParaRPr lang="en-GB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792EB3-D119-4EF4-BA71-66BB3B308AA0}"/>
                </a:ext>
              </a:extLst>
            </p:cNvPr>
            <p:cNvSpPr/>
            <p:nvPr/>
          </p:nvSpPr>
          <p:spPr>
            <a:xfrm>
              <a:off x="5200669" y="3275111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だ</a:t>
              </a:r>
              <a:endParaRPr lang="en-GB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84FC2F-230E-4D1E-8117-680442FD8739}"/>
                </a:ext>
              </a:extLst>
            </p:cNvPr>
            <p:cNvSpPr/>
            <p:nvPr/>
          </p:nvSpPr>
          <p:spPr>
            <a:xfrm>
              <a:off x="1347487" y="4198922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むすめ</a:t>
              </a:r>
              <a:endParaRPr lang="en-GB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DC9589-6981-45B8-B908-F509E026F26C}"/>
                </a:ext>
              </a:extLst>
            </p:cNvPr>
            <p:cNvSpPr/>
            <p:nvPr/>
          </p:nvSpPr>
          <p:spPr>
            <a:xfrm>
              <a:off x="1991344" y="4198921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ゆうえんち</a:t>
              </a:r>
              <a:endParaRPr lang="en-GB" sz="1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41856B-79F3-4072-9026-A00634AC0050}"/>
                </a:ext>
              </a:extLst>
            </p:cNvPr>
            <p:cNvSpPr/>
            <p:nvPr/>
          </p:nvSpPr>
          <p:spPr>
            <a:xfrm>
              <a:off x="3176571" y="4198920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い</a:t>
              </a:r>
              <a:endParaRPr lang="en-GB" sz="1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B96293-3A5B-40A2-932B-8FF6C6AA2130}"/>
                </a:ext>
              </a:extLst>
            </p:cNvPr>
            <p:cNvSpPr/>
            <p:nvPr/>
          </p:nvSpPr>
          <p:spPr>
            <a:xfrm>
              <a:off x="4251131" y="5293795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りょうり</a:t>
              </a:r>
              <a:endParaRPr lang="en-GB" sz="1400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6D8AE-8142-48EC-B05E-091BC19414CF}"/>
              </a:ext>
            </a:extLst>
          </p:cNvPr>
          <p:cNvSpPr/>
          <p:nvPr/>
        </p:nvSpPr>
        <p:spPr>
          <a:xfrm>
            <a:off x="337931" y="139417"/>
            <a:ext cx="35979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〜て 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くれる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/>
              <a:t>〜</a:t>
            </a:r>
            <a:r>
              <a:rPr lang="en-GB" sz="2400" dirty="0" err="1"/>
              <a:t>て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あげる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2306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910CFD2-B4EE-4A87-9889-F1C2D0CCC59C}"/>
              </a:ext>
            </a:extLst>
          </p:cNvPr>
          <p:cNvGrpSpPr/>
          <p:nvPr/>
        </p:nvGrpSpPr>
        <p:grpSpPr>
          <a:xfrm>
            <a:off x="2136913" y="1501769"/>
            <a:ext cx="8885584" cy="5216814"/>
            <a:chOff x="417443" y="1647785"/>
            <a:chExt cx="8885584" cy="52168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85DD25F-CCFF-4EA1-9B08-56A9BC3A2D0C}"/>
                </a:ext>
              </a:extLst>
            </p:cNvPr>
            <p:cNvSpPr/>
            <p:nvPr/>
          </p:nvSpPr>
          <p:spPr>
            <a:xfrm>
              <a:off x="417443" y="1955563"/>
              <a:ext cx="8885584" cy="4909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お父さん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子供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褒めて</a:t>
              </a:r>
              <a:r>
                <a:rPr kumimoji="0" lang="ja-JP" altLang="en-US" sz="2000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すずきさんのスライド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直して</a:t>
              </a:r>
              <a:r>
                <a:rPr kumimoji="0" lang="ja-JP" altLang="en-US" sz="2000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GB" sz="1100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彼女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花束を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買って</a:t>
              </a:r>
              <a:r>
                <a:rPr kumimoji="0" lang="ja-JP" altLang="en-US" sz="2000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GB" sz="1100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シャーロット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妹の宿題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見て</a:t>
              </a:r>
              <a:r>
                <a:rPr kumimoji="0" lang="ja-JP" altLang="en-US" sz="2000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GB" sz="1100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あなた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英語を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教えて</a:t>
              </a:r>
              <a:r>
                <a:rPr kumimoji="0" lang="ja-JP" altLang="en-US" sz="2000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B6C70D-CFAE-4350-8F9B-D89E54541229}"/>
                </a:ext>
              </a:extLst>
            </p:cNvPr>
            <p:cNvSpPr/>
            <p:nvPr/>
          </p:nvSpPr>
          <p:spPr>
            <a:xfrm>
              <a:off x="1787783" y="1647786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こども</a:t>
              </a:r>
              <a:endParaRPr lang="en-GB" sz="14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79C316-FB11-4AD7-B1A8-661CAD2250FC}"/>
                </a:ext>
              </a:extLst>
            </p:cNvPr>
            <p:cNvSpPr/>
            <p:nvPr/>
          </p:nvSpPr>
          <p:spPr>
            <a:xfrm>
              <a:off x="2641468" y="1647785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ほ</a:t>
              </a:r>
              <a:endParaRPr lang="en-GB" sz="14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8F6ED4-E875-467A-BE0E-58F7CC48C5F2}"/>
                </a:ext>
              </a:extLst>
            </p:cNvPr>
            <p:cNvSpPr/>
            <p:nvPr/>
          </p:nvSpPr>
          <p:spPr>
            <a:xfrm>
              <a:off x="3851269" y="2621482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なお</a:t>
              </a:r>
              <a:endParaRPr lang="en-GB" sz="1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546D3B-6887-43A6-8FE4-DD201628C431}"/>
                </a:ext>
              </a:extLst>
            </p:cNvPr>
            <p:cNvSpPr/>
            <p:nvPr/>
          </p:nvSpPr>
          <p:spPr>
            <a:xfrm>
              <a:off x="924813" y="3681656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かのじょ</a:t>
              </a:r>
              <a:endParaRPr lang="en-GB" sz="1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FD4FE0-392D-4C9E-A745-FA3F39BBB6A2}"/>
                </a:ext>
              </a:extLst>
            </p:cNvPr>
            <p:cNvSpPr/>
            <p:nvPr/>
          </p:nvSpPr>
          <p:spPr>
            <a:xfrm>
              <a:off x="1738657" y="3681656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はなたば</a:t>
              </a:r>
              <a:endParaRPr lang="en-GB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B819A9-71B4-4175-B948-678218A2C606}"/>
                </a:ext>
              </a:extLst>
            </p:cNvPr>
            <p:cNvSpPr/>
            <p:nvPr/>
          </p:nvSpPr>
          <p:spPr>
            <a:xfrm>
              <a:off x="2757309" y="3681656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か</a:t>
              </a:r>
              <a:endParaRPr lang="en-GB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511240-3D44-4F86-8E83-588A35F5FF2A}"/>
                </a:ext>
              </a:extLst>
            </p:cNvPr>
            <p:cNvSpPr/>
            <p:nvPr/>
          </p:nvSpPr>
          <p:spPr>
            <a:xfrm>
              <a:off x="2036599" y="4755082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いもうと</a:t>
              </a:r>
              <a:endParaRPr lang="en-GB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9F1C94-122E-4668-AA96-FCCA9E2B4AE7}"/>
                </a:ext>
              </a:extLst>
            </p:cNvPr>
            <p:cNvSpPr/>
            <p:nvPr/>
          </p:nvSpPr>
          <p:spPr>
            <a:xfrm>
              <a:off x="2641468" y="458252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しゅくだい</a:t>
              </a:r>
              <a:endParaRPr lang="en-GB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65B9D2-349D-4168-A5C2-F274D5922AF5}"/>
                </a:ext>
              </a:extLst>
            </p:cNvPr>
            <p:cNvSpPr/>
            <p:nvPr/>
          </p:nvSpPr>
          <p:spPr>
            <a:xfrm>
              <a:off x="3669168" y="4755081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み</a:t>
              </a:r>
              <a:endParaRPr lang="en-GB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EF27FA-2D14-4881-B2BF-09187449518F}"/>
                </a:ext>
              </a:extLst>
            </p:cNvPr>
            <p:cNvSpPr/>
            <p:nvPr/>
          </p:nvSpPr>
          <p:spPr>
            <a:xfrm>
              <a:off x="2100294" y="5828508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えいご</a:t>
              </a:r>
              <a:endParaRPr lang="en-GB" sz="1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8585A7-BF00-4D69-943F-66871EBEBAC1}"/>
                </a:ext>
              </a:extLst>
            </p:cNvPr>
            <p:cNvSpPr/>
            <p:nvPr/>
          </p:nvSpPr>
          <p:spPr>
            <a:xfrm>
              <a:off x="2939410" y="5828508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おし</a:t>
              </a:r>
              <a:endParaRPr lang="en-GB" sz="14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19B52EC-5637-4079-A302-2E1547798637}"/>
              </a:ext>
            </a:extLst>
          </p:cNvPr>
          <p:cNvSpPr/>
          <p:nvPr/>
        </p:nvSpPr>
        <p:spPr>
          <a:xfrm>
            <a:off x="337932" y="139417"/>
            <a:ext cx="17989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〜</a:t>
            </a:r>
            <a:r>
              <a:rPr lang="en-GB" sz="2400" dirty="0" err="1"/>
              <a:t>て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あげる</a:t>
            </a:r>
            <a:endParaRPr lang="en-GB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51533E-0F80-44CE-8430-4F74A9714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51">
            <a:off x="7962618" y="164713"/>
            <a:ext cx="1030030" cy="9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1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910CFD2-B4EE-4A87-9889-F1C2D0CCC59C}"/>
              </a:ext>
            </a:extLst>
          </p:cNvPr>
          <p:cNvGrpSpPr/>
          <p:nvPr/>
        </p:nvGrpSpPr>
        <p:grpSpPr>
          <a:xfrm>
            <a:off x="2136913" y="1501769"/>
            <a:ext cx="8885584" cy="5216814"/>
            <a:chOff x="417443" y="1647785"/>
            <a:chExt cx="8885584" cy="52168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85DD25F-CCFF-4EA1-9B08-56A9BC3A2D0C}"/>
                </a:ext>
              </a:extLst>
            </p:cNvPr>
            <p:cNvSpPr/>
            <p:nvPr/>
          </p:nvSpPr>
          <p:spPr>
            <a:xfrm>
              <a:off x="417443" y="1955563"/>
              <a:ext cx="8885584" cy="4909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お父さん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子供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褒めて</a:t>
              </a:r>
              <a:r>
                <a:rPr kumimoji="0" lang="ja-JP" altLang="en-US" sz="2000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すずきさんのスライド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直して</a:t>
              </a:r>
              <a:r>
                <a:rPr kumimoji="0" lang="ja-JP" altLang="en-US" sz="2000" b="1" u="sng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GB" sz="1100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彼女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花束を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買って</a:t>
              </a:r>
              <a:r>
                <a:rPr kumimoji="0" lang="ja-JP" altLang="en-US" sz="2000" b="1" u="sng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GB" sz="1100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シャーロット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妹の宿題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見て</a:t>
              </a:r>
              <a:r>
                <a:rPr kumimoji="0" lang="ja-JP" altLang="en-US" sz="2000" b="1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GB" sz="1100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</a:t>
              </a:r>
              <a:r>
                <a:rPr kumimoji="0" lang="ja-JP" altLang="en-US" sz="20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あなた</a:t>
              </a:r>
              <a:r>
                <a:rPr kumimoji="0" lang="ja-JP" altLang="en-US" sz="2000" b="1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英語を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教えて</a:t>
              </a:r>
              <a:r>
                <a:rPr kumimoji="0" lang="ja-JP" altLang="en-US" sz="2000" b="1" u="sng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あげました</a:t>
              </a:r>
              <a:r>
                <a:rPr kumimoji="0" lang="ja-JP" altLang="en-US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B6C70D-CFAE-4350-8F9B-D89E54541229}"/>
                </a:ext>
              </a:extLst>
            </p:cNvPr>
            <p:cNvSpPr/>
            <p:nvPr/>
          </p:nvSpPr>
          <p:spPr>
            <a:xfrm>
              <a:off x="1787783" y="1647786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こども</a:t>
              </a:r>
              <a:endParaRPr lang="en-GB" sz="14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79C316-FB11-4AD7-B1A8-661CAD2250FC}"/>
                </a:ext>
              </a:extLst>
            </p:cNvPr>
            <p:cNvSpPr/>
            <p:nvPr/>
          </p:nvSpPr>
          <p:spPr>
            <a:xfrm>
              <a:off x="2641468" y="1647785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ほ</a:t>
              </a:r>
              <a:endParaRPr lang="en-GB" sz="14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8F6ED4-E875-467A-BE0E-58F7CC48C5F2}"/>
                </a:ext>
              </a:extLst>
            </p:cNvPr>
            <p:cNvSpPr/>
            <p:nvPr/>
          </p:nvSpPr>
          <p:spPr>
            <a:xfrm>
              <a:off x="3851269" y="2621482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なお</a:t>
              </a:r>
              <a:endParaRPr lang="en-GB" sz="1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546D3B-6887-43A6-8FE4-DD201628C431}"/>
                </a:ext>
              </a:extLst>
            </p:cNvPr>
            <p:cNvSpPr/>
            <p:nvPr/>
          </p:nvSpPr>
          <p:spPr>
            <a:xfrm>
              <a:off x="924813" y="3681656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かのじょ</a:t>
              </a:r>
              <a:endParaRPr lang="en-GB" sz="1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FD4FE0-392D-4C9E-A745-FA3F39BBB6A2}"/>
                </a:ext>
              </a:extLst>
            </p:cNvPr>
            <p:cNvSpPr/>
            <p:nvPr/>
          </p:nvSpPr>
          <p:spPr>
            <a:xfrm>
              <a:off x="1738657" y="3681656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はなたば</a:t>
              </a:r>
              <a:endParaRPr lang="en-GB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B819A9-71B4-4175-B948-678218A2C606}"/>
                </a:ext>
              </a:extLst>
            </p:cNvPr>
            <p:cNvSpPr/>
            <p:nvPr/>
          </p:nvSpPr>
          <p:spPr>
            <a:xfrm>
              <a:off x="2757309" y="3681656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か</a:t>
              </a:r>
              <a:endParaRPr lang="en-GB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511240-3D44-4F86-8E83-588A35F5FF2A}"/>
                </a:ext>
              </a:extLst>
            </p:cNvPr>
            <p:cNvSpPr/>
            <p:nvPr/>
          </p:nvSpPr>
          <p:spPr>
            <a:xfrm>
              <a:off x="2036599" y="4755082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いもうと</a:t>
              </a:r>
              <a:endParaRPr lang="en-GB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9F1C94-122E-4668-AA96-FCCA9E2B4AE7}"/>
                </a:ext>
              </a:extLst>
            </p:cNvPr>
            <p:cNvSpPr/>
            <p:nvPr/>
          </p:nvSpPr>
          <p:spPr>
            <a:xfrm>
              <a:off x="2641468" y="4582525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しゅくだい</a:t>
              </a:r>
              <a:endParaRPr lang="en-GB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65B9D2-349D-4168-A5C2-F274D5922AF5}"/>
                </a:ext>
              </a:extLst>
            </p:cNvPr>
            <p:cNvSpPr/>
            <p:nvPr/>
          </p:nvSpPr>
          <p:spPr>
            <a:xfrm>
              <a:off x="3669168" y="4755081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み</a:t>
              </a:r>
              <a:endParaRPr lang="en-GB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EF27FA-2D14-4881-B2BF-09187449518F}"/>
                </a:ext>
              </a:extLst>
            </p:cNvPr>
            <p:cNvSpPr/>
            <p:nvPr/>
          </p:nvSpPr>
          <p:spPr>
            <a:xfrm>
              <a:off x="2100294" y="5828508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えいご</a:t>
              </a:r>
              <a:endParaRPr lang="en-GB" sz="1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8585A7-BF00-4D69-943F-66871EBEBAC1}"/>
                </a:ext>
              </a:extLst>
            </p:cNvPr>
            <p:cNvSpPr/>
            <p:nvPr/>
          </p:nvSpPr>
          <p:spPr>
            <a:xfrm>
              <a:off x="2939410" y="5828508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おし</a:t>
              </a:r>
              <a:endParaRPr lang="en-GB" sz="14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19B52EC-5637-4079-A302-2E1547798637}"/>
              </a:ext>
            </a:extLst>
          </p:cNvPr>
          <p:cNvSpPr/>
          <p:nvPr/>
        </p:nvSpPr>
        <p:spPr>
          <a:xfrm>
            <a:off x="337932" y="139417"/>
            <a:ext cx="17989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〜</a:t>
            </a:r>
            <a:r>
              <a:rPr lang="en-GB" sz="2400" dirty="0" err="1"/>
              <a:t>て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あげる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9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F12119-DDE9-4871-BDC3-6BE896C2A727}"/>
              </a:ext>
            </a:extLst>
          </p:cNvPr>
          <p:cNvSpPr/>
          <p:nvPr/>
        </p:nvSpPr>
        <p:spPr>
          <a:xfrm>
            <a:off x="3031128" y="3044279"/>
            <a:ext cx="3081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/>
              <a:t>〜</a:t>
            </a:r>
            <a:r>
              <a:rPr lang="en-GB" sz="4400" dirty="0" err="1"/>
              <a:t>て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もらう</a:t>
            </a:r>
            <a:endParaRPr lang="en-GB" sz="4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AB1C1F-31DA-4315-9EF0-AF6BD65DF1DD}"/>
              </a:ext>
            </a:extLst>
          </p:cNvPr>
          <p:cNvGrpSpPr/>
          <p:nvPr/>
        </p:nvGrpSpPr>
        <p:grpSpPr>
          <a:xfrm>
            <a:off x="0" y="174367"/>
            <a:ext cx="3752189" cy="951758"/>
            <a:chOff x="0" y="15341"/>
            <a:chExt cx="3752189" cy="9517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AE8B21-0741-4110-87EE-92EFB18AAB4F}"/>
                </a:ext>
              </a:extLst>
            </p:cNvPr>
            <p:cNvSpPr/>
            <p:nvPr/>
          </p:nvSpPr>
          <p:spPr>
            <a:xfrm>
              <a:off x="167553" y="15341"/>
              <a:ext cx="35846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dirty="0">
                  <a:ea typeface="Meiryo" panose="020B0604030504040204" pitchFamily="34" charset="-128"/>
                  <a:cs typeface="Times New Roman" panose="02020603050405020304" pitchFamily="18" charset="0"/>
                </a:rPr>
                <a:t>つか           </a:t>
              </a:r>
              <a:r>
                <a:rPr lang="en-GB" dirty="0" err="1"/>
                <a:t>かた</a:t>
              </a:r>
              <a:r>
                <a:rPr lang="en-GB" dirty="0"/>
                <a:t>              </a:t>
              </a:r>
              <a:r>
                <a:rPr lang="en-GB" dirty="0" err="1"/>
                <a:t>れんしゅう</a:t>
              </a:r>
              <a:endParaRPr lang="en-GB" dirty="0"/>
            </a:p>
            <a:p>
              <a:endParaRPr lang="en-GB" dirty="0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CD86A203-7A40-44CC-9744-BC4B37736C5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56999"/>
              <a:ext cx="3723861" cy="710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0" lang="ja-JP" altLang="en-US" sz="4000" dirty="0">
                  <a:ea typeface="Meiryo" panose="020B0604030504040204" pitchFamily="34" charset="-128"/>
                  <a:cs typeface="Times New Roman" panose="02020603050405020304" pitchFamily="18" charset="0"/>
                </a:rPr>
                <a:t>使い</a:t>
              </a:r>
              <a:r>
                <a:rPr lang="en-GB" sz="4000" dirty="0"/>
                <a:t>方 の</a:t>
              </a:r>
              <a:r>
                <a:rPr kumimoji="0" lang="ja-JP" altLang="en-GB" sz="4000" dirty="0"/>
                <a:t> </a:t>
              </a:r>
              <a:r>
                <a:rPr lang="en-GB" sz="4000" dirty="0" err="1"/>
                <a:t>練習</a:t>
              </a:r>
              <a:endParaRPr lang="en-GB" sz="40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2ADF8-F310-4EA9-9844-A261AFB68D8D}"/>
              </a:ext>
            </a:extLst>
          </p:cNvPr>
          <p:cNvSpPr/>
          <p:nvPr/>
        </p:nvSpPr>
        <p:spPr>
          <a:xfrm>
            <a:off x="4018003" y="3244334"/>
            <a:ext cx="89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72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D2A3D7-74CC-462C-ADEF-E1777FD19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6" t="52127" r="38116" b="16940"/>
          <a:stretch/>
        </p:blipFill>
        <p:spPr>
          <a:xfrm>
            <a:off x="967408" y="1845365"/>
            <a:ext cx="7707019" cy="31672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188EE2-E5B3-451B-87A8-07799FFD10DE}"/>
              </a:ext>
            </a:extLst>
          </p:cNvPr>
          <p:cNvSpPr/>
          <p:nvPr/>
        </p:nvSpPr>
        <p:spPr>
          <a:xfrm>
            <a:off x="337932" y="139417"/>
            <a:ext cx="17989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〜</a:t>
            </a:r>
            <a:r>
              <a:rPr lang="en-GB" sz="2400" dirty="0" err="1"/>
              <a:t>て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もらう</a:t>
            </a:r>
            <a:endParaRPr lang="en-GB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2A73FD-890C-40B4-A9CD-DA0F201961C3}"/>
              </a:ext>
            </a:extLst>
          </p:cNvPr>
          <p:cNvCxnSpPr>
            <a:cxnSpLocks/>
          </p:cNvCxnSpPr>
          <p:nvPr/>
        </p:nvCxnSpPr>
        <p:spPr>
          <a:xfrm>
            <a:off x="1394793" y="2438400"/>
            <a:ext cx="1507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B4A12-8E06-4CDC-A83B-637A55008C22}"/>
              </a:ext>
            </a:extLst>
          </p:cNvPr>
          <p:cNvCxnSpPr>
            <a:cxnSpLocks/>
          </p:cNvCxnSpPr>
          <p:nvPr/>
        </p:nvCxnSpPr>
        <p:spPr>
          <a:xfrm>
            <a:off x="1383197" y="3982278"/>
            <a:ext cx="1757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111CD-BD0C-4A87-8C7C-2C7088019BD4}"/>
              </a:ext>
            </a:extLst>
          </p:cNvPr>
          <p:cNvCxnSpPr>
            <a:cxnSpLocks/>
          </p:cNvCxnSpPr>
          <p:nvPr/>
        </p:nvCxnSpPr>
        <p:spPr>
          <a:xfrm>
            <a:off x="1383197" y="4770782"/>
            <a:ext cx="458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642A41-824B-4A10-AB6C-83DE8F1922D3}"/>
              </a:ext>
            </a:extLst>
          </p:cNvPr>
          <p:cNvCxnSpPr>
            <a:cxnSpLocks/>
          </p:cNvCxnSpPr>
          <p:nvPr/>
        </p:nvCxnSpPr>
        <p:spPr>
          <a:xfrm>
            <a:off x="1394793" y="3213652"/>
            <a:ext cx="458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9584C3-B761-4E9F-8152-9983567D006C}"/>
              </a:ext>
            </a:extLst>
          </p:cNvPr>
          <p:cNvCxnSpPr>
            <a:cxnSpLocks/>
          </p:cNvCxnSpPr>
          <p:nvPr/>
        </p:nvCxnSpPr>
        <p:spPr>
          <a:xfrm>
            <a:off x="3064567" y="2438400"/>
            <a:ext cx="150743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580E0E-822F-4951-8CF1-E10C7276F868}"/>
              </a:ext>
            </a:extLst>
          </p:cNvPr>
          <p:cNvCxnSpPr>
            <a:cxnSpLocks/>
          </p:cNvCxnSpPr>
          <p:nvPr/>
        </p:nvCxnSpPr>
        <p:spPr>
          <a:xfrm>
            <a:off x="1984515" y="3213652"/>
            <a:ext cx="128877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5D8522-7EA0-4CF6-AF8E-9F8E282D9310}"/>
              </a:ext>
            </a:extLst>
          </p:cNvPr>
          <p:cNvCxnSpPr>
            <a:cxnSpLocks/>
          </p:cNvCxnSpPr>
          <p:nvPr/>
        </p:nvCxnSpPr>
        <p:spPr>
          <a:xfrm>
            <a:off x="3273287" y="3982278"/>
            <a:ext cx="80838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834168-5D57-4C0F-9B3E-DFB2F4E0736D}"/>
              </a:ext>
            </a:extLst>
          </p:cNvPr>
          <p:cNvCxnSpPr>
            <a:cxnSpLocks/>
          </p:cNvCxnSpPr>
          <p:nvPr/>
        </p:nvCxnSpPr>
        <p:spPr>
          <a:xfrm>
            <a:off x="1984515" y="4770782"/>
            <a:ext cx="10800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24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00" y="1460087"/>
            <a:ext cx="6199200" cy="43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2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1EFFBA-4FCE-4F71-BB6C-431EC5B15924}"/>
              </a:ext>
            </a:extLst>
          </p:cNvPr>
          <p:cNvGrpSpPr/>
          <p:nvPr/>
        </p:nvGrpSpPr>
        <p:grpSpPr>
          <a:xfrm>
            <a:off x="1701690" y="490273"/>
            <a:ext cx="7143750" cy="6477059"/>
            <a:chOff x="1000125" y="543281"/>
            <a:chExt cx="7143750" cy="64770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83E17C-1086-412E-9799-6C73130F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5" y="900112"/>
              <a:ext cx="7143750" cy="50577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BCD6FF-1625-450D-8CD9-96691A2F874E}"/>
                </a:ext>
              </a:extLst>
            </p:cNvPr>
            <p:cNvSpPr txBox="1"/>
            <p:nvPr/>
          </p:nvSpPr>
          <p:spPr>
            <a:xfrm>
              <a:off x="3447974" y="543281"/>
              <a:ext cx="112402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6C0697-F100-4CB3-8F4B-A8FC9525B5A1}"/>
                </a:ext>
              </a:extLst>
            </p:cNvPr>
            <p:cNvSpPr txBox="1"/>
            <p:nvPr/>
          </p:nvSpPr>
          <p:spPr>
            <a:xfrm>
              <a:off x="1393885" y="5158292"/>
              <a:ext cx="101502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B179ECE-D42F-4761-BFAF-D7DD7207A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7" y="4645745"/>
            <a:ext cx="1734247" cy="2087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536448-D4BA-4FDA-BBC4-C0467E3F6A70}"/>
              </a:ext>
            </a:extLst>
          </p:cNvPr>
          <p:cNvSpPr txBox="1"/>
          <p:nvPr/>
        </p:nvSpPr>
        <p:spPr>
          <a:xfrm>
            <a:off x="0" y="3243236"/>
            <a:ext cx="11817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33070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D9F396-B734-4A68-B7E6-43CC36E2F6D2}"/>
              </a:ext>
            </a:extLst>
          </p:cNvPr>
          <p:cNvGrpSpPr/>
          <p:nvPr/>
        </p:nvGrpSpPr>
        <p:grpSpPr>
          <a:xfrm>
            <a:off x="1701690" y="-116074"/>
            <a:ext cx="7010400" cy="7314548"/>
            <a:chOff x="1066800" y="-116074"/>
            <a:chExt cx="7010400" cy="7314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FA3F0B-0C78-4975-B8FA-B9921D204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90550"/>
              <a:ext cx="7010400" cy="5676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8EC15C-B16F-4F3A-9613-B6E9CBEBA97D}"/>
                </a:ext>
              </a:extLst>
            </p:cNvPr>
            <p:cNvSpPr txBox="1"/>
            <p:nvPr/>
          </p:nvSpPr>
          <p:spPr>
            <a:xfrm>
              <a:off x="4070826" y="5336426"/>
              <a:ext cx="112402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BF9731-8DF3-4B12-A13D-BA5286F0692D}"/>
                </a:ext>
              </a:extLst>
            </p:cNvPr>
            <p:cNvSpPr txBox="1"/>
            <p:nvPr/>
          </p:nvSpPr>
          <p:spPr>
            <a:xfrm>
              <a:off x="5194852" y="-116074"/>
              <a:ext cx="101502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259E5B4-B5E4-44E4-84E5-345883778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7" y="4645745"/>
            <a:ext cx="1734247" cy="2087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ACF66-940C-42F8-A656-A3C3C4E1334F}"/>
              </a:ext>
            </a:extLst>
          </p:cNvPr>
          <p:cNvSpPr txBox="1"/>
          <p:nvPr/>
        </p:nvSpPr>
        <p:spPr>
          <a:xfrm>
            <a:off x="0" y="3243236"/>
            <a:ext cx="11817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42823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6F54E2-8B55-48AD-BA0D-CFE5DBC5B05B}"/>
              </a:ext>
            </a:extLst>
          </p:cNvPr>
          <p:cNvGrpSpPr/>
          <p:nvPr/>
        </p:nvGrpSpPr>
        <p:grpSpPr>
          <a:xfrm>
            <a:off x="1285459" y="125038"/>
            <a:ext cx="7659760" cy="6125876"/>
            <a:chOff x="742120" y="119211"/>
            <a:chExt cx="7659760" cy="61258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5493D1-BCE8-4792-9EF2-2B6E2EBDB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20" y="612913"/>
              <a:ext cx="7659760" cy="563217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7B67EF-A750-4177-B9B4-9492514FD616}"/>
                </a:ext>
              </a:extLst>
            </p:cNvPr>
            <p:cNvSpPr txBox="1"/>
            <p:nvPr/>
          </p:nvSpPr>
          <p:spPr>
            <a:xfrm>
              <a:off x="1285462" y="119211"/>
              <a:ext cx="112402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3F862F-706C-4E9A-907E-9556B28409EA}"/>
                </a:ext>
              </a:extLst>
            </p:cNvPr>
            <p:cNvSpPr txBox="1"/>
            <p:nvPr/>
          </p:nvSpPr>
          <p:spPr>
            <a:xfrm>
              <a:off x="7368208" y="1566952"/>
              <a:ext cx="101502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CA45D6-53AF-4806-B0B4-BBC50585B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7" y="4645745"/>
            <a:ext cx="1734247" cy="2087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21449E-12C0-4EB3-9837-E257E6E266CE}"/>
              </a:ext>
            </a:extLst>
          </p:cNvPr>
          <p:cNvSpPr txBox="1"/>
          <p:nvPr/>
        </p:nvSpPr>
        <p:spPr>
          <a:xfrm>
            <a:off x="0" y="3243236"/>
            <a:ext cx="11817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632971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B849AAA-9EF6-4A60-869D-4C1AC6A875A5}"/>
              </a:ext>
            </a:extLst>
          </p:cNvPr>
          <p:cNvGrpSpPr/>
          <p:nvPr/>
        </p:nvGrpSpPr>
        <p:grpSpPr>
          <a:xfrm>
            <a:off x="1701690" y="304741"/>
            <a:ext cx="7097767" cy="5688554"/>
            <a:chOff x="1285462" y="119211"/>
            <a:chExt cx="7097767" cy="56885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9A4DE2-1EB6-4E6C-AA4C-F34B3A19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782" y="1050235"/>
              <a:ext cx="5904435" cy="47575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4E1D83-AAFB-4D81-932A-1A91280904B9}"/>
                </a:ext>
              </a:extLst>
            </p:cNvPr>
            <p:cNvSpPr txBox="1"/>
            <p:nvPr/>
          </p:nvSpPr>
          <p:spPr>
            <a:xfrm>
              <a:off x="1285462" y="119211"/>
              <a:ext cx="112402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16C7F0-5E26-4CBF-9213-E81586D345CB}"/>
                </a:ext>
              </a:extLst>
            </p:cNvPr>
            <p:cNvSpPr txBox="1"/>
            <p:nvPr/>
          </p:nvSpPr>
          <p:spPr>
            <a:xfrm>
              <a:off x="7368208" y="1566952"/>
              <a:ext cx="101502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08BE893-6CC3-4757-A762-A25B93D93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7" y="4645745"/>
            <a:ext cx="1734247" cy="2087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91F9F5-B10D-46DE-9D42-D8A75D8D224D}"/>
              </a:ext>
            </a:extLst>
          </p:cNvPr>
          <p:cNvSpPr txBox="1"/>
          <p:nvPr/>
        </p:nvSpPr>
        <p:spPr>
          <a:xfrm>
            <a:off x="0" y="3243236"/>
            <a:ext cx="11817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4485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C470AB6-5B77-4103-8128-56C6ED749ED6}"/>
              </a:ext>
            </a:extLst>
          </p:cNvPr>
          <p:cNvGrpSpPr/>
          <p:nvPr/>
        </p:nvGrpSpPr>
        <p:grpSpPr>
          <a:xfrm>
            <a:off x="0" y="1897149"/>
            <a:ext cx="6041281" cy="3375557"/>
            <a:chOff x="0" y="1115272"/>
            <a:chExt cx="6041281" cy="33755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F12119-DDE9-4871-BDC3-6BE896C2A727}"/>
                </a:ext>
              </a:extLst>
            </p:cNvPr>
            <p:cNvSpPr/>
            <p:nvPr/>
          </p:nvSpPr>
          <p:spPr>
            <a:xfrm>
              <a:off x="2893278" y="2367171"/>
              <a:ext cx="314800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dirty="0"/>
                <a:t>〜て </a:t>
              </a:r>
              <a:r>
                <a:rPr lang="en-GB" sz="4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くれる</a:t>
              </a:r>
              <a:endParaRPr lang="en-GB" sz="4400" dirty="0"/>
            </a:p>
            <a:p>
              <a:endParaRPr lang="en-GB" sz="4400" dirty="0"/>
            </a:p>
            <a:p>
              <a:r>
                <a:rPr lang="en-GB" sz="4400" dirty="0"/>
                <a:t>〜</a:t>
              </a:r>
              <a:r>
                <a:rPr lang="en-GB" sz="4400" dirty="0" err="1"/>
                <a:t>て</a:t>
              </a:r>
              <a:r>
                <a:rPr lang="en-GB" sz="4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あげる</a:t>
              </a:r>
              <a:endParaRPr lang="en-GB" sz="4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AB1C1F-31DA-4315-9EF0-AF6BD65DF1DD}"/>
                </a:ext>
              </a:extLst>
            </p:cNvPr>
            <p:cNvGrpSpPr/>
            <p:nvPr/>
          </p:nvGrpSpPr>
          <p:grpSpPr>
            <a:xfrm>
              <a:off x="0" y="1115272"/>
              <a:ext cx="3752189" cy="951758"/>
              <a:chOff x="0" y="15341"/>
              <a:chExt cx="3752189" cy="95175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AE8B21-0741-4110-87EE-92EFB18AAB4F}"/>
                  </a:ext>
                </a:extLst>
              </p:cNvPr>
              <p:cNvSpPr/>
              <p:nvPr/>
            </p:nvSpPr>
            <p:spPr>
              <a:xfrm>
                <a:off x="167553" y="15341"/>
                <a:ext cx="35846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dirty="0">
                    <a:ea typeface="Meiryo" panose="020B0604030504040204" pitchFamily="34" charset="-128"/>
                    <a:cs typeface="Times New Roman" panose="02020603050405020304" pitchFamily="18" charset="0"/>
                  </a:rPr>
                  <a:t>つか           </a:t>
                </a:r>
                <a:r>
                  <a:rPr lang="en-GB" dirty="0" err="1"/>
                  <a:t>かた</a:t>
                </a:r>
                <a:r>
                  <a:rPr lang="en-GB" dirty="0"/>
                  <a:t>              </a:t>
                </a:r>
                <a:r>
                  <a:rPr lang="en-GB" dirty="0" err="1"/>
                  <a:t>れんしゅう</a:t>
                </a:r>
                <a:endParaRPr lang="en-GB" dirty="0"/>
              </a:p>
              <a:p>
                <a:endParaRPr lang="en-GB" dirty="0"/>
              </a:p>
            </p:txBody>
          </p:sp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CD86A203-7A40-44CC-9744-BC4B37736C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56999"/>
                <a:ext cx="3723861" cy="71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0" lang="ja-JP" altLang="en-US" sz="4000" dirty="0">
                    <a:ea typeface="Meiryo" panose="020B0604030504040204" pitchFamily="34" charset="-128"/>
                    <a:cs typeface="Times New Roman" panose="02020603050405020304" pitchFamily="18" charset="0"/>
                  </a:rPr>
                  <a:t>使い</a:t>
                </a:r>
                <a:r>
                  <a:rPr lang="en-GB" sz="4000" dirty="0"/>
                  <a:t>方 の</a:t>
                </a:r>
                <a:r>
                  <a:rPr kumimoji="0" lang="ja-JP" altLang="en-GB" sz="4000" dirty="0"/>
                  <a:t> </a:t>
                </a:r>
                <a:r>
                  <a:rPr lang="en-GB" sz="4000" dirty="0" err="1"/>
                  <a:t>練習</a:t>
                </a:r>
                <a:endParaRPr lang="en-GB" sz="4000" dirty="0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2ADF8-F310-4EA9-9844-A261AFB68D8D}"/>
              </a:ext>
            </a:extLst>
          </p:cNvPr>
          <p:cNvSpPr/>
          <p:nvPr/>
        </p:nvSpPr>
        <p:spPr>
          <a:xfrm>
            <a:off x="4018003" y="3244334"/>
            <a:ext cx="89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754185-FA47-477B-877E-4E772EA58D5E}"/>
              </a:ext>
            </a:extLst>
          </p:cNvPr>
          <p:cNvSpPr txBox="1">
            <a:spLocks/>
          </p:cNvSpPr>
          <p:nvPr/>
        </p:nvSpPr>
        <p:spPr>
          <a:xfrm>
            <a:off x="457200" y="1022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本日のレ</a:t>
            </a:r>
            <a:r>
              <a:rPr kumimoji="0" lang="ja-JP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ツ</a:t>
            </a:r>
            <a:r>
              <a:rPr kumimoji="0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スン</a:t>
            </a:r>
            <a:endParaRPr kumimoji="0"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2" y="48870"/>
            <a:ext cx="6198158" cy="324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3714"/>
          <a:stretch/>
        </p:blipFill>
        <p:spPr>
          <a:xfrm>
            <a:off x="1634373" y="3495260"/>
            <a:ext cx="5985876" cy="35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055700" y="5656253"/>
            <a:ext cx="1869044" cy="916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Explosion 1 62"/>
          <p:cNvSpPr/>
          <p:nvPr/>
        </p:nvSpPr>
        <p:spPr>
          <a:xfrm>
            <a:off x="629632" y="5041780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800336" y="1860604"/>
            <a:ext cx="1872342" cy="3098800"/>
            <a:chOff x="1348813" y="2002971"/>
            <a:chExt cx="1872342" cy="3098800"/>
          </a:xfrm>
        </p:grpSpPr>
        <p:sp>
          <p:nvSpPr>
            <p:cNvPr id="37" name="Rounded Rectangle 36"/>
            <p:cNvSpPr/>
            <p:nvPr/>
          </p:nvSpPr>
          <p:spPr>
            <a:xfrm>
              <a:off x="1348813" y="2002971"/>
              <a:ext cx="1872342" cy="3098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38220" y="2088227"/>
              <a:ext cx="902811" cy="764927"/>
              <a:chOff x="1838220" y="2088227"/>
              <a:chExt cx="902811" cy="76492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838220" y="2329934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/>
                  <a:t>買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う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933108" y="208822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か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38220" y="3094861"/>
              <a:ext cx="902811" cy="783529"/>
              <a:chOff x="1838220" y="3094861"/>
              <a:chExt cx="902811" cy="78352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38220" y="3355170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/>
                  <a:t>待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つ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33108" y="309486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ま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38220" y="4138699"/>
              <a:ext cx="902811" cy="764927"/>
              <a:chOff x="1838220" y="4138699"/>
              <a:chExt cx="902811" cy="76492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38220" y="4380406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/>
                  <a:t>取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る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13782" y="413869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と</a:t>
                </a:r>
              </a:p>
            </p:txBody>
          </p:sp>
        </p:grpSp>
      </p:grpSp>
      <p:sp>
        <p:nvSpPr>
          <p:cNvPr id="62" name="Explosion 1 61"/>
          <p:cNvSpPr/>
          <p:nvPr/>
        </p:nvSpPr>
        <p:spPr>
          <a:xfrm>
            <a:off x="-115610" y="1092532"/>
            <a:ext cx="1896414" cy="138816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6481237" y="4218148"/>
            <a:ext cx="1496732" cy="1683657"/>
            <a:chOff x="6766977" y="4209143"/>
            <a:chExt cx="1496732" cy="1683657"/>
          </a:xfrm>
        </p:grpSpPr>
        <p:sp>
          <p:nvSpPr>
            <p:cNvPr id="42" name="Rounded Rectangle 41"/>
            <p:cNvSpPr/>
            <p:nvPr/>
          </p:nvSpPr>
          <p:spPr>
            <a:xfrm>
              <a:off x="6766977" y="4209143"/>
              <a:ext cx="1496732" cy="168365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62789" y="444114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する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062788" y="4996550"/>
              <a:ext cx="902811" cy="779859"/>
              <a:chOff x="4177302" y="3856926"/>
              <a:chExt cx="902811" cy="77985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177302" y="4113565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来る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213209" y="385692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く</a:t>
                </a:r>
              </a:p>
            </p:txBody>
          </p:sp>
        </p:grpSp>
      </p:grpSp>
      <p:sp>
        <p:nvSpPr>
          <p:cNvPr id="61" name="Explosion 1 60"/>
          <p:cNvSpPr/>
          <p:nvPr/>
        </p:nvSpPr>
        <p:spPr>
          <a:xfrm>
            <a:off x="5341360" y="5422233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3934265" y="3520429"/>
            <a:ext cx="1769928" cy="18941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xplosion 1 59"/>
          <p:cNvSpPr/>
          <p:nvPr/>
        </p:nvSpPr>
        <p:spPr>
          <a:xfrm>
            <a:off x="4885514" y="2913073"/>
            <a:ext cx="1904765" cy="146232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Explosion 1 58"/>
          <p:cNvSpPr/>
          <p:nvPr/>
        </p:nvSpPr>
        <p:spPr>
          <a:xfrm>
            <a:off x="7066383" y="3291741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6417271" y="978947"/>
            <a:ext cx="1850571" cy="2156478"/>
            <a:chOff x="6560893" y="1363951"/>
            <a:chExt cx="1850571" cy="2156478"/>
          </a:xfrm>
        </p:grpSpPr>
        <p:sp>
          <p:nvSpPr>
            <p:cNvPr id="41" name="Rounded Rectangle 40"/>
            <p:cNvSpPr/>
            <p:nvPr/>
          </p:nvSpPr>
          <p:spPr>
            <a:xfrm>
              <a:off x="6560893" y="1363951"/>
              <a:ext cx="1850571" cy="21564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883253" y="2496369"/>
              <a:ext cx="1261884" cy="783158"/>
              <a:chOff x="2323091" y="3926505"/>
              <a:chExt cx="1261884" cy="78315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23091" y="4186443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/>
                  <a:t>食べ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る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397565" y="39265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た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957727" y="1562368"/>
              <a:ext cx="1205779" cy="792637"/>
              <a:chOff x="4184179" y="2503863"/>
              <a:chExt cx="1205779" cy="79263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184179" y="2773280"/>
                <a:ext cx="12057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/>
                  <a:t>起き</a:t>
                </a:r>
                <a:r>
                  <a:rPr lang="en-GB" sz="2800" dirty="0">
                    <a:solidFill>
                      <a:schemeClr val="accent6">
                        <a:lumMod val="75000"/>
                      </a:schemeClr>
                    </a:solidFill>
                  </a:rPr>
                  <a:t>る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233794" y="250386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お</a:t>
                </a:r>
                <a:endParaRPr lang="en-GB" dirty="0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3321055" y="978947"/>
            <a:ext cx="1792514" cy="2074488"/>
            <a:chOff x="3649037" y="943429"/>
            <a:chExt cx="1792514" cy="2074488"/>
          </a:xfrm>
        </p:grpSpPr>
        <p:sp>
          <p:nvSpPr>
            <p:cNvPr id="38" name="Rounded Rectangle 37"/>
            <p:cNvSpPr/>
            <p:nvPr/>
          </p:nvSpPr>
          <p:spPr>
            <a:xfrm>
              <a:off x="3649037" y="943429"/>
              <a:ext cx="1792514" cy="2074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120922" y="994619"/>
              <a:ext cx="755335" cy="804270"/>
              <a:chOff x="1958293" y="1633248"/>
              <a:chExt cx="755335" cy="80427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58293" y="1914298"/>
                <a:ext cx="7553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書</a:t>
                </a:r>
                <a:r>
                  <a:rPr lang="ja-JP" alt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く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63072" y="163324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か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120922" y="2064066"/>
              <a:ext cx="928629" cy="786985"/>
              <a:chOff x="1932475" y="2749660"/>
              <a:chExt cx="928629" cy="7869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58293" y="3013425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/>
                  <a:t>泳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ぐ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932475" y="2749660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/>
                  <a:t>およ</a:t>
                </a:r>
                <a:endParaRPr lang="en-GB" dirty="0"/>
              </a:p>
            </p:txBody>
          </p:sp>
        </p:grpSp>
      </p:grpSp>
      <p:sp>
        <p:nvSpPr>
          <p:cNvPr id="58" name="Explosion 1 57"/>
          <p:cNvSpPr/>
          <p:nvPr/>
        </p:nvSpPr>
        <p:spPr>
          <a:xfrm>
            <a:off x="7228453" y="193663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Explosion 1 56"/>
          <p:cNvSpPr/>
          <p:nvPr/>
        </p:nvSpPr>
        <p:spPr>
          <a:xfrm>
            <a:off x="4202723" y="154989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8096" y="150015"/>
            <a:ext cx="356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accent6"/>
                </a:solidFill>
              </a:rPr>
              <a:t>動詞（どうし）</a:t>
            </a:r>
            <a:endParaRPr lang="en-GB" sz="4800" b="1" dirty="0">
              <a:solidFill>
                <a:schemeClr val="accent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44581" y="3541650"/>
            <a:ext cx="908170" cy="838756"/>
            <a:chOff x="1989879" y="2079052"/>
            <a:chExt cx="908170" cy="838756"/>
          </a:xfrm>
        </p:grpSpPr>
        <p:sp>
          <p:nvSpPr>
            <p:cNvPr id="19" name="Rectangle 18"/>
            <p:cNvSpPr/>
            <p:nvPr/>
          </p:nvSpPr>
          <p:spPr>
            <a:xfrm>
              <a:off x="1995238" y="239458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/>
                <a:t>遊</a:t>
              </a:r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ぶ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89879" y="2079052"/>
              <a:ext cx="628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あ</a:t>
              </a:r>
              <a:r>
                <a:rPr lang="ja-JP" altLang="en-US" dirty="0"/>
                <a:t>そ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49940" y="4496478"/>
            <a:ext cx="902811" cy="761682"/>
            <a:chOff x="1995238" y="3467690"/>
            <a:chExt cx="902811" cy="761682"/>
          </a:xfrm>
        </p:grpSpPr>
        <p:sp>
          <p:nvSpPr>
            <p:cNvPr id="22" name="Rectangle 21"/>
            <p:cNvSpPr/>
            <p:nvPr/>
          </p:nvSpPr>
          <p:spPr>
            <a:xfrm>
              <a:off x="1995238" y="370615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/>
                <a:t>飲</a:t>
              </a:r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む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55667" y="346769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の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6203" y="5717139"/>
            <a:ext cx="904094" cy="768085"/>
            <a:chOff x="1873883" y="2491469"/>
            <a:chExt cx="904094" cy="768085"/>
          </a:xfrm>
        </p:grpSpPr>
        <p:sp>
          <p:nvSpPr>
            <p:cNvPr id="25" name="Rectangle 24"/>
            <p:cNvSpPr/>
            <p:nvPr/>
          </p:nvSpPr>
          <p:spPr>
            <a:xfrm>
              <a:off x="1875166" y="273633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/>
                <a:t>話</a:t>
              </a:r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す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73883" y="2491469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は</a:t>
              </a:r>
              <a:r>
                <a:rPr lang="ja-JP" altLang="en-US" dirty="0"/>
                <a:t>な</a:t>
              </a:r>
              <a:endParaRPr lang="en-GB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7609" y="1365048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つ</a:t>
            </a:r>
            <a:r>
              <a:rPr lang="en-GB" sz="3600" dirty="0" err="1">
                <a:solidFill>
                  <a:srgbClr val="FF0000"/>
                </a:solidFill>
              </a:rPr>
              <a:t>て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49383" y="329174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んで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06061" y="547098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して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06797" y="6466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て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0699" y="377067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して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5" name="Flowchart: Connector 64"/>
          <p:cNvSpPr/>
          <p:nvPr/>
        </p:nvSpPr>
        <p:spPr>
          <a:xfrm>
            <a:off x="5451665" y="697809"/>
            <a:ext cx="262847" cy="332328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5912708" y="5663716"/>
            <a:ext cx="1107996" cy="902970"/>
            <a:chOff x="6234652" y="3856926"/>
            <a:chExt cx="1107996" cy="902970"/>
          </a:xfrm>
        </p:grpSpPr>
        <p:sp>
          <p:nvSpPr>
            <p:cNvPr id="51" name="Rectangle 50"/>
            <p:cNvSpPr/>
            <p:nvPr/>
          </p:nvSpPr>
          <p:spPr>
            <a:xfrm>
              <a:off x="6270560" y="385692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き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234652" y="4113565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err="1">
                  <a:solidFill>
                    <a:srgbClr val="FF0000"/>
                  </a:solidFill>
                </a:rPr>
                <a:t>来て</a:t>
              </a:r>
              <a:endParaRPr lang="en-GB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662598" y="603469"/>
            <a:ext cx="1037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</a:rPr>
              <a:t>いで</a:t>
            </a:r>
            <a:endParaRPr lang="en-GB" sz="3600" dirty="0"/>
          </a:p>
        </p:txBody>
      </p:sp>
      <p:cxnSp>
        <p:nvCxnSpPr>
          <p:cNvPr id="69" name="Straight Arrow Connector 68"/>
          <p:cNvCxnSpPr>
            <a:stCxn id="65" idx="4"/>
          </p:cNvCxnSpPr>
          <p:nvPr/>
        </p:nvCxnSpPr>
        <p:spPr>
          <a:xfrm flipH="1">
            <a:off x="4593820" y="1030137"/>
            <a:ext cx="989269" cy="14456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0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F72460E-90D5-43D6-9DEE-35ADA6D00E2E}"/>
              </a:ext>
            </a:extLst>
          </p:cNvPr>
          <p:cNvGrpSpPr/>
          <p:nvPr/>
        </p:nvGrpSpPr>
        <p:grpSpPr>
          <a:xfrm>
            <a:off x="1472370" y="1743923"/>
            <a:ext cx="6686446" cy="3370153"/>
            <a:chOff x="556393" y="572817"/>
            <a:chExt cx="6686446" cy="337015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BF0966-FF93-40E0-8A60-5FED93EBC6E6}"/>
                </a:ext>
              </a:extLst>
            </p:cNvPr>
            <p:cNvGrpSpPr/>
            <p:nvPr/>
          </p:nvGrpSpPr>
          <p:grpSpPr>
            <a:xfrm>
              <a:off x="556393" y="572817"/>
              <a:ext cx="6686446" cy="3370153"/>
              <a:chOff x="556393" y="-76539"/>
              <a:chExt cx="6686446" cy="337015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69BADC3-6A7A-401C-BFB1-7FF5EFFA4C4C}"/>
                  </a:ext>
                </a:extLst>
              </p:cNvPr>
              <p:cNvGrpSpPr/>
              <p:nvPr/>
            </p:nvGrpSpPr>
            <p:grpSpPr>
              <a:xfrm>
                <a:off x="556393" y="-76539"/>
                <a:ext cx="6686446" cy="3370153"/>
                <a:chOff x="556393" y="-76539"/>
                <a:chExt cx="6686446" cy="3370153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A1D7ECA-244D-4D69-B668-E2C084B800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393" y="-76539"/>
                  <a:ext cx="6686446" cy="3370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ja-JP" sz="2000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アダムさん</a:t>
                  </a:r>
                  <a:r>
                    <a:rPr kumimoji="0" lang="ja-JP" alt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私</a:t>
                  </a:r>
                  <a:r>
                    <a:rPr kumimoji="0" lang="ja-JP" altLang="en-US" sz="2000" b="1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 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鉛筆を </a:t>
                  </a:r>
                  <a:r>
                    <a:rPr kumimoji="0" lang="ja-JP" altLang="en-US" sz="2000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貸す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GB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ja-JP" altLang="en-US" sz="2000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サンディーさん</a:t>
                  </a:r>
                  <a:r>
                    <a:rPr kumimoji="0" lang="ja-JP" altLang="en-US" sz="2000" b="1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</a:t>
                  </a:r>
                  <a:r>
                    <a:rPr kumimoji="0" lang="ja-JP" altLang="en-US" sz="2000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セブさん</a:t>
                  </a:r>
                  <a:r>
                    <a:rPr kumimoji="0" lang="ja-JP" altLang="en-US" sz="2000" b="1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すずきさんを </a:t>
                  </a:r>
                  <a:r>
                    <a:rPr kumimoji="0" lang="ja-JP" altLang="en-US" sz="2000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紹介する 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GB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おおにしさん</a:t>
                  </a:r>
                  <a:r>
                    <a:rPr kumimoji="0" lang="ja-JP" alt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私</a:t>
                  </a:r>
                  <a:r>
                    <a:rPr kumimoji="0" lang="ja-JP" altLang="en-US" sz="2000" b="1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を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駅まで </a:t>
                  </a:r>
                  <a:r>
                    <a:rPr kumimoji="0" lang="ja-JP" altLang="en-US" sz="2000" b="0" i="0" u="sng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案</a:t>
                  </a:r>
                  <a:r>
                    <a:rPr kumimoji="0" lang="ja-JP" altLang="en-US" sz="2000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内する 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GB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ja-JP" altLang="en-US" sz="2000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ハリーさん</a:t>
                  </a:r>
                  <a:r>
                    <a:rPr kumimoji="0" lang="ja-JP" altLang="en-US" sz="2000" b="1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</a:t>
                  </a:r>
                  <a:r>
                    <a:rPr kumimoji="0" lang="ja-JP" altLang="en-US" sz="2000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</a:t>
                  </a:r>
                  <a:r>
                    <a:rPr kumimoji="0" lang="ja-JP" altLang="en-US" sz="2000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こもとさん</a:t>
                  </a:r>
                  <a:r>
                    <a:rPr kumimoji="0" lang="ja-JP" altLang="en-US" sz="2000" b="1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ベトナム語を </a:t>
                  </a:r>
                  <a:r>
                    <a:rPr kumimoji="0" lang="ja-JP" altLang="en-US" sz="2000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教える 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55B7D2A-DB78-4086-9901-57842BD4A991}"/>
                    </a:ext>
                  </a:extLst>
                </p:cNvPr>
                <p:cNvSpPr/>
                <p:nvPr/>
              </p:nvSpPr>
              <p:spPr>
                <a:xfrm>
                  <a:off x="2732542" y="297654"/>
                  <a:ext cx="9028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ja-JP" altLang="en-US" sz="14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えんぴつ</a:t>
                  </a:r>
                  <a:endParaRPr lang="en-GB" sz="1400" dirty="0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AE012B7-008D-4BA9-B64D-A102DAB67AF5}"/>
                    </a:ext>
                  </a:extLst>
                </p:cNvPr>
                <p:cNvSpPr/>
                <p:nvPr/>
              </p:nvSpPr>
              <p:spPr>
                <a:xfrm>
                  <a:off x="3661888" y="297654"/>
                  <a:ext cx="36420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ja-JP" altLang="en-US" sz="14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か</a:t>
                  </a:r>
                  <a:endParaRPr lang="en-GB" sz="1400" dirty="0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28EA1DC-0117-4E70-950A-72F4EA56D3F6}"/>
                    </a:ext>
                  </a:extLst>
                </p:cNvPr>
                <p:cNvSpPr/>
                <p:nvPr/>
              </p:nvSpPr>
              <p:spPr>
                <a:xfrm>
                  <a:off x="2963367" y="1851285"/>
                  <a:ext cx="54373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ja-JP" altLang="en-US" sz="14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えき</a:t>
                  </a:r>
                  <a:endParaRPr lang="en-GB" sz="1400" dirty="0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167319F-5B2F-4EBF-B989-C57E581EC3BF}"/>
                    </a:ext>
                  </a:extLst>
                </p:cNvPr>
                <p:cNvSpPr/>
                <p:nvPr/>
              </p:nvSpPr>
              <p:spPr>
                <a:xfrm>
                  <a:off x="3728148" y="1851285"/>
                  <a:ext cx="9028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ja-JP" altLang="en-US" sz="14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あんない</a:t>
                  </a:r>
                  <a:endParaRPr lang="en-GB" sz="1400" dirty="0"/>
                </a:p>
              </p:txBody>
            </p:sp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796BEA-2033-4899-8133-09CE3ADFDFDD}"/>
                  </a:ext>
                </a:extLst>
              </p:cNvPr>
              <p:cNvSpPr/>
              <p:nvPr/>
            </p:nvSpPr>
            <p:spPr>
              <a:xfrm>
                <a:off x="5476354" y="1070977"/>
                <a:ext cx="108234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しょうかい</a:t>
                </a:r>
                <a:endParaRPr lang="en-GB" sz="1400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42A0D6-07AC-4EEA-9022-126D7091CC9F}"/>
                </a:ext>
              </a:extLst>
            </p:cNvPr>
            <p:cNvSpPr/>
            <p:nvPr/>
          </p:nvSpPr>
          <p:spPr>
            <a:xfrm>
              <a:off x="5348764" y="3310598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おし</a:t>
              </a:r>
              <a:endParaRPr lang="en-GB" sz="1400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DFECB06-3E65-495D-8B70-D528969ACA00}"/>
              </a:ext>
            </a:extLst>
          </p:cNvPr>
          <p:cNvSpPr/>
          <p:nvPr/>
        </p:nvSpPr>
        <p:spPr>
          <a:xfrm>
            <a:off x="337931" y="139417"/>
            <a:ext cx="35979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〜て 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くれる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/>
              <a:t>〜</a:t>
            </a:r>
            <a:r>
              <a:rPr lang="en-GB" sz="2400" dirty="0" err="1"/>
              <a:t>て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あげる</a:t>
            </a:r>
            <a:endParaRPr lang="en-GB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C0C13F-C7E4-4D18-A13B-3750A84DC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51">
            <a:off x="7962618" y="164713"/>
            <a:ext cx="1030030" cy="9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4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F72460E-90D5-43D6-9DEE-35ADA6D00E2E}"/>
              </a:ext>
            </a:extLst>
          </p:cNvPr>
          <p:cNvGrpSpPr/>
          <p:nvPr/>
        </p:nvGrpSpPr>
        <p:grpSpPr>
          <a:xfrm>
            <a:off x="889275" y="1743923"/>
            <a:ext cx="7882286" cy="3370153"/>
            <a:chOff x="556393" y="586076"/>
            <a:chExt cx="7882286" cy="337015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BF0966-FF93-40E0-8A60-5FED93EBC6E6}"/>
                </a:ext>
              </a:extLst>
            </p:cNvPr>
            <p:cNvGrpSpPr/>
            <p:nvPr/>
          </p:nvGrpSpPr>
          <p:grpSpPr>
            <a:xfrm>
              <a:off x="556393" y="586076"/>
              <a:ext cx="7882286" cy="3370153"/>
              <a:chOff x="556393" y="-63280"/>
              <a:chExt cx="7882286" cy="337015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69BADC3-6A7A-401C-BFB1-7FF5EFFA4C4C}"/>
                  </a:ext>
                </a:extLst>
              </p:cNvPr>
              <p:cNvGrpSpPr/>
              <p:nvPr/>
            </p:nvGrpSpPr>
            <p:grpSpPr>
              <a:xfrm>
                <a:off x="556393" y="-63280"/>
                <a:ext cx="7882286" cy="3370153"/>
                <a:chOff x="556393" y="-63280"/>
                <a:chExt cx="7882286" cy="3370153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A1D7ECA-244D-4D69-B668-E2C084B800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393" y="-63280"/>
                  <a:ext cx="7882286" cy="3370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ja-JP" sz="2000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アダムさん</a:t>
                  </a:r>
                  <a:r>
                    <a:rPr kumimoji="0" lang="ja-JP" alt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私</a:t>
                  </a:r>
                  <a:r>
                    <a:rPr kumimoji="0" lang="ja-JP" altLang="en-US" sz="2000" b="1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 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鉛筆を </a:t>
                  </a:r>
                  <a:r>
                    <a:rPr kumimoji="0" lang="ja-JP" altLang="en-US" sz="2000" b="0" i="0" u="sng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貸して</a:t>
                  </a:r>
                  <a:r>
                    <a:rPr kumimoji="0" lang="ja-JP" altLang="en-US" sz="2000" b="1" i="0" u="sng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くれました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GB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ja-JP" altLang="en-US" sz="2000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サンディーさん</a:t>
                  </a:r>
                  <a:r>
                    <a:rPr kumimoji="0" lang="ja-JP" altLang="en-US" sz="2000" b="1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</a:t>
                  </a:r>
                  <a:r>
                    <a:rPr kumimoji="0" lang="ja-JP" altLang="en-US" sz="2000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セブさん</a:t>
                  </a:r>
                  <a:r>
                    <a:rPr kumimoji="0" lang="ja-JP" altLang="en-US" sz="2000" b="1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すずきさんを </a:t>
                  </a:r>
                  <a:r>
                    <a:rPr kumimoji="0" lang="ja-JP" altLang="en-US" sz="2000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紹介して</a:t>
                  </a:r>
                  <a:r>
                    <a:rPr kumimoji="0" lang="ja-JP" altLang="en-US" sz="2000" b="1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あげました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GB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おおにしさん</a:t>
                  </a:r>
                  <a:r>
                    <a:rPr kumimoji="0" lang="ja-JP" altLang="en-US" sz="2000" b="1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私</a:t>
                  </a:r>
                  <a:r>
                    <a:rPr kumimoji="0" lang="ja-JP" altLang="en-US" sz="2000" b="1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を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駅まで </a:t>
                  </a:r>
                  <a:r>
                    <a:rPr kumimoji="0" lang="ja-JP" altLang="en-US" sz="2000" b="0" i="0" u="sng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案内して</a:t>
                  </a:r>
                  <a:r>
                    <a:rPr kumimoji="0" lang="ja-JP" altLang="en-US" sz="2000" b="1" i="0" u="sng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くれました</a:t>
                  </a:r>
                  <a:r>
                    <a:rPr kumimoji="0" lang="ja-JP" alt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　</a:t>
                  </a: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ja-JP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GB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ja-JP" altLang="en-US" sz="2000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ハリーさん</a:t>
                  </a:r>
                  <a:r>
                    <a:rPr kumimoji="0" lang="ja-JP" altLang="en-US" sz="2000" b="1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は</a:t>
                  </a:r>
                  <a:r>
                    <a:rPr kumimoji="0" lang="ja-JP" altLang="en-US" sz="2000" dirty="0">
                      <a:solidFill>
                        <a:schemeClr val="tx2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</a:t>
                  </a:r>
                  <a:r>
                    <a:rPr kumimoji="0" lang="ja-JP" altLang="en-US" sz="2000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こもとさん</a:t>
                  </a:r>
                  <a:r>
                    <a:rPr kumimoji="0" lang="ja-JP" altLang="en-US" sz="2000" b="1" dirty="0">
                      <a:solidFill>
                        <a:srgbClr val="00B050"/>
                      </a:solidFill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に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 ベトナム語を </a:t>
                  </a:r>
                  <a:r>
                    <a:rPr kumimoji="0" lang="ja-JP" altLang="en-US" sz="2000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教えて</a:t>
                  </a:r>
                  <a:r>
                    <a:rPr kumimoji="0" lang="ja-JP" altLang="en-US" sz="2000" b="1" u="sng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あげました</a:t>
                  </a:r>
                  <a:r>
                    <a:rPr kumimoji="0" lang="ja-JP" altLang="en-US" sz="20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。</a:t>
                  </a:r>
                  <a:endParaRPr kumimoji="0" lang="en-GB" altLang="ja-JP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55B7D2A-DB78-4086-9901-57842BD4A991}"/>
                    </a:ext>
                  </a:extLst>
                </p:cNvPr>
                <p:cNvSpPr/>
                <p:nvPr/>
              </p:nvSpPr>
              <p:spPr>
                <a:xfrm>
                  <a:off x="2732542" y="297654"/>
                  <a:ext cx="9028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ja-JP" altLang="en-US" sz="14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えんぴつ</a:t>
                  </a:r>
                  <a:endParaRPr lang="en-GB" sz="1400" dirty="0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AE012B7-008D-4BA9-B64D-A102DAB67AF5}"/>
                    </a:ext>
                  </a:extLst>
                </p:cNvPr>
                <p:cNvSpPr/>
                <p:nvPr/>
              </p:nvSpPr>
              <p:spPr>
                <a:xfrm>
                  <a:off x="3661888" y="297654"/>
                  <a:ext cx="36420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ja-JP" altLang="en-US" sz="14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か</a:t>
                  </a:r>
                  <a:endParaRPr lang="en-GB" sz="1400" dirty="0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28EA1DC-0117-4E70-950A-72F4EA56D3F6}"/>
                    </a:ext>
                  </a:extLst>
                </p:cNvPr>
                <p:cNvSpPr/>
                <p:nvPr/>
              </p:nvSpPr>
              <p:spPr>
                <a:xfrm>
                  <a:off x="3042879" y="1851285"/>
                  <a:ext cx="54373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ja-JP" altLang="en-US" sz="14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えき</a:t>
                  </a:r>
                  <a:endParaRPr lang="en-GB" sz="1400" dirty="0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167319F-5B2F-4EBF-B989-C57E581EC3BF}"/>
                    </a:ext>
                  </a:extLst>
                </p:cNvPr>
                <p:cNvSpPr/>
                <p:nvPr/>
              </p:nvSpPr>
              <p:spPr>
                <a:xfrm>
                  <a:off x="3728148" y="1851285"/>
                  <a:ext cx="9028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ja-JP" altLang="en-US" sz="14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あんない</a:t>
                  </a:r>
                  <a:endParaRPr lang="en-GB" sz="1400" dirty="0"/>
                </a:p>
              </p:txBody>
            </p:sp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796BEA-2033-4899-8133-09CE3ADFDFDD}"/>
                  </a:ext>
                </a:extLst>
              </p:cNvPr>
              <p:cNvSpPr/>
              <p:nvPr/>
            </p:nvSpPr>
            <p:spPr>
              <a:xfrm>
                <a:off x="5476354" y="1070977"/>
                <a:ext cx="108234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しょうかい</a:t>
                </a:r>
                <a:endParaRPr lang="en-GB" sz="1400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42A0D6-07AC-4EEA-9022-126D7091CC9F}"/>
                </a:ext>
              </a:extLst>
            </p:cNvPr>
            <p:cNvSpPr/>
            <p:nvPr/>
          </p:nvSpPr>
          <p:spPr>
            <a:xfrm>
              <a:off x="5348764" y="3323851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おし</a:t>
              </a:r>
              <a:endParaRPr lang="en-GB" sz="1400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DFECB06-3E65-495D-8B70-D528969ACA00}"/>
              </a:ext>
            </a:extLst>
          </p:cNvPr>
          <p:cNvSpPr/>
          <p:nvPr/>
        </p:nvSpPr>
        <p:spPr>
          <a:xfrm>
            <a:off x="337931" y="139417"/>
            <a:ext cx="35979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〜て 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くれる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/>
              <a:t>〜</a:t>
            </a:r>
            <a:r>
              <a:rPr lang="en-GB" sz="2400" dirty="0" err="1"/>
              <a:t>て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あげる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655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86C085E-C01A-4E63-BED7-58525E531232}"/>
              </a:ext>
            </a:extLst>
          </p:cNvPr>
          <p:cNvSpPr/>
          <p:nvPr/>
        </p:nvSpPr>
        <p:spPr>
          <a:xfrm>
            <a:off x="337931" y="139417"/>
            <a:ext cx="35979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〜て 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くれる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/>
              <a:t>〜</a:t>
            </a:r>
            <a:r>
              <a:rPr lang="en-GB" sz="2400" dirty="0" err="1"/>
              <a:t>て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あげる</a:t>
            </a:r>
            <a:endParaRPr lang="en-GB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04FA6F-27F5-49C6-ADD5-0FA54F09B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51">
            <a:off x="7962618" y="164713"/>
            <a:ext cx="1030030" cy="97441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C78EEA7-DB03-4977-BAB1-7C9E8F414843}"/>
              </a:ext>
            </a:extLst>
          </p:cNvPr>
          <p:cNvGrpSpPr/>
          <p:nvPr/>
        </p:nvGrpSpPr>
        <p:grpSpPr>
          <a:xfrm>
            <a:off x="1537252" y="1303845"/>
            <a:ext cx="5796889" cy="3399265"/>
            <a:chOff x="1457739" y="1806569"/>
            <a:chExt cx="5796889" cy="3399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B0435A-EF1E-44BA-9D23-95280729D00B}"/>
                </a:ext>
              </a:extLst>
            </p:cNvPr>
            <p:cNvGrpSpPr/>
            <p:nvPr/>
          </p:nvGrpSpPr>
          <p:grpSpPr>
            <a:xfrm>
              <a:off x="1457739" y="1806569"/>
              <a:ext cx="5796889" cy="3399265"/>
              <a:chOff x="516835" y="666881"/>
              <a:chExt cx="5796889" cy="33992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43D520-153A-44C0-BB82-082E28FCDA48}"/>
                  </a:ext>
                </a:extLst>
              </p:cNvPr>
              <p:cNvGrpSpPr/>
              <p:nvPr/>
            </p:nvGrpSpPr>
            <p:grpSpPr>
              <a:xfrm>
                <a:off x="516835" y="666881"/>
                <a:ext cx="5796889" cy="3399265"/>
                <a:chOff x="516835" y="666881"/>
                <a:chExt cx="5796889" cy="3399265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38B7AFC-CAE4-4C76-9420-C0DE265F8809}"/>
                    </a:ext>
                  </a:extLst>
                </p:cNvPr>
                <p:cNvGrpSpPr/>
                <p:nvPr/>
              </p:nvGrpSpPr>
              <p:grpSpPr>
                <a:xfrm>
                  <a:off x="569844" y="1003769"/>
                  <a:ext cx="5743880" cy="3062377"/>
                  <a:chOff x="569844" y="592951"/>
                  <a:chExt cx="5743880" cy="3062377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B69BADC3-6A7A-401C-BFB1-7FF5EFFA4C4C}"/>
                      </a:ext>
                    </a:extLst>
                  </p:cNvPr>
                  <p:cNvGrpSpPr/>
                  <p:nvPr/>
                </p:nvGrpSpPr>
                <p:grpSpPr>
                  <a:xfrm>
                    <a:off x="569844" y="592951"/>
                    <a:ext cx="5743880" cy="3062377"/>
                    <a:chOff x="569844" y="592951"/>
                    <a:chExt cx="5743880" cy="3062377"/>
                  </a:xfrm>
                </p:grpSpPr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BA1D7ECA-244D-4D69-B668-E2C084B800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844" y="592951"/>
                      <a:ext cx="5743880" cy="30623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non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ja-JP" altLang="en-US" sz="2000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先生</a:t>
                      </a:r>
                      <a:r>
                        <a:rPr kumimoji="0" lang="ja-JP" altLang="en-US" sz="2000" b="1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は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ja-JP" altLang="en-US" sz="2000" dirty="0">
                          <a:solidFill>
                            <a:srgbClr val="00B05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ロバートくん</a:t>
                      </a:r>
                      <a:r>
                        <a:rPr kumimoji="0" lang="ja-JP" altLang="en-US" sz="2000" b="1" dirty="0">
                          <a:solidFill>
                            <a:srgbClr val="00B05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に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ドアを </a:t>
                      </a:r>
                      <a:r>
                        <a:rPr kumimoji="0" lang="ja-JP" altLang="en-US" sz="2000" u="sng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開ける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母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は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に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手袋を </a:t>
                      </a:r>
                      <a:r>
                        <a:rPr kumimoji="0" lang="ja-JP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編</a:t>
                      </a:r>
                      <a:r>
                        <a:rPr kumimoji="0" lang="ja-JP" altLang="en-US" sz="2000" u="sng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む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ja-JP" altLang="en-US" sz="2000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サンディー先生</a:t>
                      </a:r>
                      <a:r>
                        <a:rPr kumimoji="0" lang="ja-JP" altLang="en-US" sz="2000" b="1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は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ja-JP" altLang="en-US" sz="2000" dirty="0">
                          <a:solidFill>
                            <a:srgbClr val="00B05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kumimoji="0" lang="ja-JP" altLang="en-US" sz="2000" b="1" dirty="0">
                          <a:solidFill>
                            <a:srgbClr val="00B05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と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一緒に</a:t>
                      </a:r>
                      <a:r>
                        <a:rPr kumimoji="0" lang="ja-JP" altLang="en-US" sz="2000" i="1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サッカーを</a:t>
                      </a:r>
                      <a:r>
                        <a:rPr kumimoji="0" lang="ja-JP" altLang="en-US" sz="2000" u="sng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する 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GB" altLang="ja-JP" sz="2000" dirty="0"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　</a:t>
                      </a: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ja-JP" altLang="en-US" sz="2000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雨</a:t>
                      </a:r>
                      <a:r>
                        <a:rPr kumimoji="0" lang="ja-JP" altLang="en-US" sz="2000" b="1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が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ja-JP" altLang="en-US" sz="2000" u="sng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止む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ja-JP" alt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p:txBody>
                </p:sp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042657EE-6C5E-417F-A0EF-B4625B48F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6966" y="1076122"/>
                      <a:ext cx="902811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0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てぶくろ</a:t>
                      </a:r>
                      <a:endParaRPr lang="en-GB" sz="1400" dirty="0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FC256CC3-C678-44A7-A337-B49074C087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6281" y="1045345"/>
                      <a:ext cx="38985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0" lang="ja-JP" altLang="en-US" sz="16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あ</a:t>
                      </a:r>
                      <a:endParaRPr lang="en-GB" sz="1600" dirty="0"/>
                    </a:p>
                  </p:txBody>
                </p:sp>
              </p:grp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24D6B38E-8708-49C0-9E4B-B3DBC011B50C}"/>
                      </a:ext>
                    </a:extLst>
                  </p:cNvPr>
                  <p:cNvSpPr/>
                  <p:nvPr/>
                </p:nvSpPr>
                <p:spPr>
                  <a:xfrm>
                    <a:off x="3183947" y="1879708"/>
                    <a:ext cx="90281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0" lang="ja-JP" altLang="en-US" sz="1400" dirty="0"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rPr>
                      <a:t>いっしょ</a:t>
                    </a:r>
                    <a:endParaRPr lang="en-GB" sz="1400" dirty="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BA6BAA3C-C489-48A0-ACCD-A6264880C764}"/>
                      </a:ext>
                    </a:extLst>
                  </p:cNvPr>
                  <p:cNvSpPr/>
                  <p:nvPr/>
                </p:nvSpPr>
                <p:spPr>
                  <a:xfrm>
                    <a:off x="1763470" y="1879707"/>
                    <a:ext cx="90281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0" lang="ja-JP" altLang="en-US" sz="1400" dirty="0"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rPr>
                      <a:t>せんせい</a:t>
                    </a:r>
                    <a:endParaRPr lang="en-GB" sz="1400" dirty="0"/>
                  </a:p>
                </p:txBody>
              </p:sp>
            </p:grp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0C4A133-152B-412D-8AF1-84CAB7A88C40}"/>
                    </a:ext>
                  </a:extLst>
                </p:cNvPr>
                <p:cNvSpPr/>
                <p:nvPr/>
              </p:nvSpPr>
              <p:spPr>
                <a:xfrm>
                  <a:off x="516835" y="666881"/>
                  <a:ext cx="9028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ja-JP" altLang="en-US" sz="14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せんせい</a:t>
                  </a:r>
                  <a:endParaRPr lang="en-GB" sz="1400" dirty="0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8E8690-AF30-482D-BA5A-C288FB94983E}"/>
                  </a:ext>
                </a:extLst>
              </p:cNvPr>
              <p:cNvSpPr/>
              <p:nvPr/>
            </p:nvSpPr>
            <p:spPr>
              <a:xfrm>
                <a:off x="4161151" y="666881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あ</a:t>
                </a:r>
                <a:endParaRPr lang="en-GB" sz="1400" dirty="0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4430E1-27A6-4CBD-A701-0AFD5B4A19C2}"/>
                </a:ext>
              </a:extLst>
            </p:cNvPr>
            <p:cNvSpPr/>
            <p:nvPr/>
          </p:nvSpPr>
          <p:spPr>
            <a:xfrm>
              <a:off x="2111576" y="4530865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や</a:t>
              </a:r>
              <a:endParaRPr lang="en-GB" sz="1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79996F-E09B-460B-9F3A-34AA013F4F90}"/>
                </a:ext>
              </a:extLst>
            </p:cNvPr>
            <p:cNvSpPr/>
            <p:nvPr/>
          </p:nvSpPr>
          <p:spPr>
            <a:xfrm>
              <a:off x="1457739" y="4530865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あめ</a:t>
              </a:r>
              <a:endParaRPr lang="en-GB" sz="1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BC98D0-D7D0-448B-BD4B-08AC8C656860}"/>
              </a:ext>
            </a:extLst>
          </p:cNvPr>
          <p:cNvGrpSpPr/>
          <p:nvPr/>
        </p:nvGrpSpPr>
        <p:grpSpPr>
          <a:xfrm>
            <a:off x="1588904" y="4782178"/>
            <a:ext cx="3778599" cy="808205"/>
            <a:chOff x="591564" y="2917996"/>
            <a:chExt cx="3778599" cy="80820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A4FE9B-3A2B-48EA-8FB4-D4FD1177C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564" y="3156814"/>
              <a:ext cx="3778599" cy="56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トムさん</a:t>
              </a:r>
              <a:r>
                <a:rPr kumimoji="0" lang="ja-JP" altLang="en-US" sz="20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私の荷物</a:t>
              </a:r>
              <a:r>
                <a:rPr kumimoji="0" lang="ja-JP" alt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u="sng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運ぶ 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CA668F-55CF-42E8-B563-EEF135440525}"/>
                </a:ext>
              </a:extLst>
            </p:cNvPr>
            <p:cNvSpPr/>
            <p:nvPr/>
          </p:nvSpPr>
          <p:spPr>
            <a:xfrm>
              <a:off x="2447420" y="2917996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にもつ</a:t>
              </a:r>
              <a:endParaRPr lang="en-GB" sz="14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464CB1-11AE-4F72-B71B-DBB9903F973A}"/>
                </a:ext>
              </a:extLst>
            </p:cNvPr>
            <p:cNvSpPr/>
            <p:nvPr/>
          </p:nvSpPr>
          <p:spPr>
            <a:xfrm>
              <a:off x="3239493" y="2918000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はこ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910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86C085E-C01A-4E63-BED7-58525E531232}"/>
              </a:ext>
            </a:extLst>
          </p:cNvPr>
          <p:cNvSpPr/>
          <p:nvPr/>
        </p:nvSpPr>
        <p:spPr>
          <a:xfrm>
            <a:off x="337931" y="139417"/>
            <a:ext cx="35979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〜て 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くれる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/>
              <a:t>〜</a:t>
            </a:r>
            <a:r>
              <a:rPr lang="en-GB" sz="2400" dirty="0" err="1"/>
              <a:t>て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あげる</a:t>
            </a:r>
            <a:endParaRPr lang="en-GB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D41CCE-98C7-4A9B-A4A2-12E91ACDD667}"/>
              </a:ext>
            </a:extLst>
          </p:cNvPr>
          <p:cNvGrpSpPr/>
          <p:nvPr/>
        </p:nvGrpSpPr>
        <p:grpSpPr>
          <a:xfrm>
            <a:off x="1378226" y="1236726"/>
            <a:ext cx="6992729" cy="3483906"/>
            <a:chOff x="1457739" y="1806569"/>
            <a:chExt cx="6992729" cy="34839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B0435A-EF1E-44BA-9D23-95280729D00B}"/>
                </a:ext>
              </a:extLst>
            </p:cNvPr>
            <p:cNvGrpSpPr/>
            <p:nvPr/>
          </p:nvGrpSpPr>
          <p:grpSpPr>
            <a:xfrm>
              <a:off x="1457739" y="1806569"/>
              <a:ext cx="6992729" cy="3483906"/>
              <a:chOff x="516835" y="666881"/>
              <a:chExt cx="6992729" cy="348390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43D520-153A-44C0-BB82-082E28FCDA48}"/>
                  </a:ext>
                </a:extLst>
              </p:cNvPr>
              <p:cNvGrpSpPr/>
              <p:nvPr/>
            </p:nvGrpSpPr>
            <p:grpSpPr>
              <a:xfrm>
                <a:off x="516835" y="666881"/>
                <a:ext cx="6992729" cy="3483906"/>
                <a:chOff x="516835" y="666881"/>
                <a:chExt cx="6992729" cy="3483906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38B7AFC-CAE4-4C76-9420-C0DE265F8809}"/>
                    </a:ext>
                  </a:extLst>
                </p:cNvPr>
                <p:cNvGrpSpPr/>
                <p:nvPr/>
              </p:nvGrpSpPr>
              <p:grpSpPr>
                <a:xfrm>
                  <a:off x="569844" y="919133"/>
                  <a:ext cx="6939720" cy="3231654"/>
                  <a:chOff x="569844" y="508315"/>
                  <a:chExt cx="6939720" cy="3231654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B69BADC3-6A7A-401C-BFB1-7FF5EFFA4C4C}"/>
                      </a:ext>
                    </a:extLst>
                  </p:cNvPr>
                  <p:cNvGrpSpPr/>
                  <p:nvPr/>
                </p:nvGrpSpPr>
                <p:grpSpPr>
                  <a:xfrm>
                    <a:off x="569844" y="508315"/>
                    <a:ext cx="6939720" cy="3231654"/>
                    <a:chOff x="569844" y="508315"/>
                    <a:chExt cx="6939720" cy="3231654"/>
                  </a:xfrm>
                </p:grpSpPr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BA1D7ECA-244D-4D69-B668-E2C084B800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844" y="508315"/>
                      <a:ext cx="6939720" cy="32316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non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ja-JP" altLang="en-US" sz="2000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先生</a:t>
                      </a:r>
                      <a:r>
                        <a:rPr kumimoji="0" lang="ja-JP" altLang="en-US" sz="2000" b="1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は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ja-JP" altLang="en-US" sz="2000" dirty="0">
                          <a:solidFill>
                            <a:srgbClr val="00B05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ロバートくん</a:t>
                      </a:r>
                      <a:r>
                        <a:rPr kumimoji="0" lang="ja-JP" altLang="en-US" sz="2000" b="1" dirty="0">
                          <a:solidFill>
                            <a:srgbClr val="00B05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に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ドアを </a:t>
                      </a:r>
                      <a:r>
                        <a:rPr kumimoji="0" lang="ja-JP" altLang="en-US" sz="2000" u="sng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開けて</a:t>
                      </a:r>
                      <a:r>
                        <a:rPr kumimoji="0" lang="ja-JP" altLang="en-US" sz="2000" b="1" u="sng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あげました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母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は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に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手袋を </a:t>
                      </a:r>
                      <a:r>
                        <a:rPr kumimoji="0" lang="ja-JP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編んで</a:t>
                      </a:r>
                      <a:r>
                        <a:rPr kumimoji="0" lang="ja-JP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くれました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ja-JP" altLang="en-US" sz="2000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サンディー先生</a:t>
                      </a:r>
                      <a:r>
                        <a:rPr kumimoji="0" lang="ja-JP" altLang="en-US" sz="2000" b="1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は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ja-JP" altLang="en-US" sz="2000" dirty="0">
                          <a:solidFill>
                            <a:srgbClr val="00B05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kumimoji="0" lang="ja-JP" altLang="en-US" sz="2000" b="1" dirty="0">
                          <a:solidFill>
                            <a:srgbClr val="00B05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と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一緒に</a:t>
                      </a:r>
                      <a:r>
                        <a:rPr kumimoji="0" lang="ja-JP" altLang="en-US" sz="2000" i="1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サッカーを</a:t>
                      </a:r>
                      <a:r>
                        <a:rPr kumimoji="0" lang="ja-JP" altLang="en-US" sz="2000" u="sng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して</a:t>
                      </a:r>
                      <a:r>
                        <a:rPr kumimoji="0" lang="ja-JP" altLang="en-US" sz="2000" b="1" u="sng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くれました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0" lang="en-GB" altLang="ja-JP" sz="1100" dirty="0"/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0" lang="en-GB" altLang="ja-JP" sz="2000" dirty="0">
                        <a:solidFill>
                          <a:schemeClr val="tx2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ja-JP" altLang="en-US" sz="2000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雨</a:t>
                      </a:r>
                      <a:r>
                        <a:rPr kumimoji="0" lang="ja-JP" altLang="en-US" sz="2000" b="1" dirty="0">
                          <a:solidFill>
                            <a:schemeClr val="tx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が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ja-JP" altLang="en-US" sz="2000" u="sng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止んで</a:t>
                      </a:r>
                      <a:r>
                        <a:rPr kumimoji="0" lang="ja-JP" altLang="en-US" sz="2000" b="1" u="sng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くれました</a:t>
                      </a:r>
                      <a:r>
                        <a:rPr kumimoji="0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ja-JP" altLang="en-GB" sz="1200" dirty="0"/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p:txBody>
                </p:sp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042657EE-6C5E-417F-A0EF-B4625B48F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6966" y="1076122"/>
                      <a:ext cx="902811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0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てぶくろ</a:t>
                      </a:r>
                      <a:endParaRPr lang="en-GB" sz="1400" dirty="0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FC256CC3-C678-44A7-A337-B49074C087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6281" y="1045345"/>
                      <a:ext cx="38985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0" lang="ja-JP" altLang="en-US" sz="1600" dirty="0"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 panose="02020603050405020304" pitchFamily="18" charset="0"/>
                        </a:rPr>
                        <a:t>あ</a:t>
                      </a:r>
                      <a:endParaRPr lang="en-GB" sz="1600" dirty="0"/>
                    </a:p>
                  </p:txBody>
                </p:sp>
              </p:grp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24D6B38E-8708-49C0-9E4B-B3DBC011B50C}"/>
                      </a:ext>
                    </a:extLst>
                  </p:cNvPr>
                  <p:cNvSpPr/>
                  <p:nvPr/>
                </p:nvSpPr>
                <p:spPr>
                  <a:xfrm>
                    <a:off x="3183947" y="1879708"/>
                    <a:ext cx="90281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0" lang="ja-JP" altLang="en-US" sz="1400" dirty="0"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rPr>
                      <a:t>いっしょ</a:t>
                    </a:r>
                    <a:endParaRPr lang="en-GB" sz="1400" dirty="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BA6BAA3C-C489-48A0-ACCD-A6264880C764}"/>
                      </a:ext>
                    </a:extLst>
                  </p:cNvPr>
                  <p:cNvSpPr/>
                  <p:nvPr/>
                </p:nvSpPr>
                <p:spPr>
                  <a:xfrm>
                    <a:off x="1763470" y="1879707"/>
                    <a:ext cx="90281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0" lang="ja-JP" altLang="en-US" sz="1400" dirty="0"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 panose="02020603050405020304" pitchFamily="18" charset="0"/>
                      </a:rPr>
                      <a:t>せんせい</a:t>
                    </a:r>
                    <a:endParaRPr lang="en-GB" sz="1400" dirty="0"/>
                  </a:p>
                </p:txBody>
              </p:sp>
            </p:grp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0C4A133-152B-412D-8AF1-84CAB7A88C40}"/>
                    </a:ext>
                  </a:extLst>
                </p:cNvPr>
                <p:cNvSpPr/>
                <p:nvPr/>
              </p:nvSpPr>
              <p:spPr>
                <a:xfrm>
                  <a:off x="516835" y="666881"/>
                  <a:ext cx="9028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0" lang="ja-JP" altLang="en-US" sz="1400" dirty="0">
                      <a:latin typeface="Meiryo" panose="020B0604030504040204" pitchFamily="34" charset="-128"/>
                      <a:ea typeface="Meiryo" panose="020B0604030504040204" pitchFamily="34" charset="-128"/>
                      <a:cs typeface="Times New Roman" panose="02020603050405020304" pitchFamily="18" charset="0"/>
                    </a:rPr>
                    <a:t>せんせい</a:t>
                  </a:r>
                  <a:endParaRPr lang="en-GB" sz="1400" dirty="0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8E8690-AF30-482D-BA5A-C288FB94983E}"/>
                  </a:ext>
                </a:extLst>
              </p:cNvPr>
              <p:cNvSpPr/>
              <p:nvPr/>
            </p:nvSpPr>
            <p:spPr>
              <a:xfrm>
                <a:off x="4161151" y="666881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あ</a:t>
                </a:r>
                <a:endParaRPr lang="en-GB" sz="1400" dirty="0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BE3028-9908-41E7-935F-AC2C986DD122}"/>
                </a:ext>
              </a:extLst>
            </p:cNvPr>
            <p:cNvSpPr/>
            <p:nvPr/>
          </p:nvSpPr>
          <p:spPr>
            <a:xfrm>
              <a:off x="2111576" y="4530865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や</a:t>
              </a:r>
              <a:endParaRPr lang="en-GB" sz="1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7825BB-EE1F-49DB-9660-173096E2AF82}"/>
                </a:ext>
              </a:extLst>
            </p:cNvPr>
            <p:cNvSpPr/>
            <p:nvPr/>
          </p:nvSpPr>
          <p:spPr>
            <a:xfrm>
              <a:off x="1457739" y="4530865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あめ</a:t>
              </a:r>
              <a:endParaRPr lang="en-GB" sz="1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078EEB-A99F-410D-B063-A61AAE6180CE}"/>
              </a:ext>
            </a:extLst>
          </p:cNvPr>
          <p:cNvGrpSpPr/>
          <p:nvPr/>
        </p:nvGrpSpPr>
        <p:grpSpPr>
          <a:xfrm>
            <a:off x="1431235" y="4781081"/>
            <a:ext cx="5230919" cy="808205"/>
            <a:chOff x="591564" y="2917996"/>
            <a:chExt cx="5230919" cy="8082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14B093-795E-4B82-BCF4-2D723CA40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564" y="3156814"/>
              <a:ext cx="5230919" cy="56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トムさん</a:t>
              </a:r>
              <a:r>
                <a:rPr kumimoji="0" lang="ja-JP" altLang="en-US" sz="20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私の荷物</a:t>
              </a:r>
              <a:r>
                <a:rPr kumimoji="0" lang="ja-JP" alt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を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0" lang="ja-JP" altLang="en-US" sz="20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運んで</a:t>
              </a:r>
              <a:r>
                <a:rPr kumimoji="0" lang="ja-JP" altLang="en-US" sz="20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くれました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。</a:t>
              </a:r>
              <a:endParaRPr kumimoji="0" lang="en-GB" altLang="ja-JP" sz="20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AB69AA6-968C-4EF5-A0B6-D5FCAD5C4981}"/>
                </a:ext>
              </a:extLst>
            </p:cNvPr>
            <p:cNvSpPr/>
            <p:nvPr/>
          </p:nvSpPr>
          <p:spPr>
            <a:xfrm>
              <a:off x="2447420" y="2917996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にもつ</a:t>
              </a:r>
              <a:endParaRPr lang="en-GB" sz="1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01F578-C6FB-4F3F-A654-6B3D6A8E1859}"/>
                </a:ext>
              </a:extLst>
            </p:cNvPr>
            <p:cNvSpPr/>
            <p:nvPr/>
          </p:nvSpPr>
          <p:spPr>
            <a:xfrm>
              <a:off x="3239493" y="2918000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はこ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072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8320B28-1118-4911-A890-A1484A0AD71B}"/>
              </a:ext>
            </a:extLst>
          </p:cNvPr>
          <p:cNvGrpSpPr/>
          <p:nvPr/>
        </p:nvGrpSpPr>
        <p:grpSpPr>
          <a:xfrm>
            <a:off x="1076019" y="938375"/>
            <a:ext cx="6039884" cy="4739761"/>
            <a:chOff x="135115" y="1243175"/>
            <a:chExt cx="6039884" cy="47397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2464C2-B89C-4C51-951D-3F8D3986F5D3}"/>
                </a:ext>
              </a:extLst>
            </p:cNvPr>
            <p:cNvGrpSpPr/>
            <p:nvPr/>
          </p:nvGrpSpPr>
          <p:grpSpPr>
            <a:xfrm>
              <a:off x="135115" y="1243175"/>
              <a:ext cx="6039884" cy="4739761"/>
              <a:chOff x="135115" y="1243175"/>
              <a:chExt cx="6039884" cy="4739761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FB32A-3DF7-4564-9CE8-963A2AA08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557" y="1550953"/>
                <a:ext cx="5830442" cy="44319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妹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は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父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に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お弁当を </a:t>
                </a:r>
                <a:r>
                  <a:rPr kumimoji="0" lang="ja-JP" altLang="en-US" sz="2000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作る 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。</a:t>
                </a: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やっと </a:t>
                </a:r>
                <a:r>
                  <a:rPr kumimoji="0" lang="ja-JP" altLang="en-US" sz="2000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子供</a:t>
                </a:r>
                <a:r>
                  <a:rPr kumimoji="0" lang="ja-JP" altLang="en-US" sz="2000" b="1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が</a:t>
                </a: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寝る </a:t>
                </a: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。</a:t>
                </a:r>
                <a:endParaRPr kumimoji="0" lang="ja-JP" altLang="en-US" sz="32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GB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フランク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は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ナヤンの代わり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に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レポートを </a:t>
                </a:r>
                <a:r>
                  <a:rPr kumimoji="0" lang="ja-JP" altLang="en-US" sz="20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出</a:t>
                </a:r>
                <a:r>
                  <a:rPr kumimoji="0" lang="ja-JP" altLang="en-US" sz="2000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す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。</a:t>
                </a: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2000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あなた</a:t>
                </a:r>
                <a:r>
                  <a:rPr kumimoji="0" lang="ja-JP" altLang="en-US" sz="2000" b="1" dirty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は</a:t>
                </a: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dirty="0">
                    <a:solidFill>
                      <a:srgbClr val="00B05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娘</a:t>
                </a:r>
                <a:r>
                  <a:rPr kumimoji="0" lang="ja-JP" altLang="en-US" sz="2000" b="1" dirty="0">
                    <a:solidFill>
                      <a:srgbClr val="00B05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と</a:t>
                </a: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遊園地に </a:t>
                </a:r>
                <a:r>
                  <a:rPr kumimoji="0" lang="ja-JP" altLang="en-US" sz="2000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行く </a:t>
                </a:r>
                <a:r>
                  <a:rPr kumimoji="0" lang="ja-JP" altLang="en-US" sz="20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。</a:t>
                </a: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ja-JP" sz="20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GB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お母さん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は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おばあさん</a:t>
                </a:r>
                <a:r>
                  <a:rPr kumimoji="0" lang="ja-JP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に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代わって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 料理を</a:t>
                </a:r>
                <a:r>
                  <a:rPr kumimoji="0" lang="ja-JP" altLang="en-US" sz="2000" u="sng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する </a:t>
                </a:r>
                <a:r>
                  <a:rPr kumimoji="0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。</a:t>
                </a:r>
                <a:endParaRPr kumimoji="0" lang="en-GB" altLang="ja-JP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FE2E3B6-FFBD-4B26-97AF-87EC27643CA3}"/>
                  </a:ext>
                </a:extLst>
              </p:cNvPr>
              <p:cNvSpPr/>
              <p:nvPr/>
            </p:nvSpPr>
            <p:spPr>
              <a:xfrm>
                <a:off x="135115" y="1243176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いもうと</a:t>
                </a:r>
                <a:endParaRPr lang="en-GB" sz="1400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BE0D90-8924-4B80-864B-D6E026936D0B}"/>
                  </a:ext>
                </a:extLst>
              </p:cNvPr>
              <p:cNvSpPr/>
              <p:nvPr/>
            </p:nvSpPr>
            <p:spPr>
              <a:xfrm>
                <a:off x="1659114" y="1243175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べんとう</a:t>
                </a:r>
                <a:endParaRPr lang="en-GB" sz="1400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586A0AE-B1FA-478D-9A31-FAEA411414CA}"/>
                  </a:ext>
                </a:extLst>
              </p:cNvPr>
              <p:cNvSpPr/>
              <p:nvPr/>
            </p:nvSpPr>
            <p:spPr>
              <a:xfrm>
                <a:off x="2593076" y="1243175"/>
                <a:ext cx="543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つく</a:t>
                </a:r>
                <a:endParaRPr lang="en-GB" sz="14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5C1A17-4532-4BFD-B6C5-E3F0195D9EBC}"/>
                  </a:ext>
                </a:extLst>
              </p:cNvPr>
              <p:cNvSpPr/>
              <p:nvPr/>
            </p:nvSpPr>
            <p:spPr>
              <a:xfrm>
                <a:off x="1204687" y="2197413"/>
                <a:ext cx="7232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こども</a:t>
                </a:r>
                <a:endParaRPr lang="en-GB" sz="140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9E9B7A-00B9-47EA-84B2-F836C07C8CBD}"/>
                  </a:ext>
                </a:extLst>
              </p:cNvPr>
              <p:cNvSpPr/>
              <p:nvPr/>
            </p:nvSpPr>
            <p:spPr>
              <a:xfrm>
                <a:off x="2110519" y="2197413"/>
                <a:ext cx="3642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ja-JP" altLang="en-US" sz="1400" dirty="0">
                    <a:latin typeface="Meiryo" panose="020B0604030504040204" pitchFamily="34" charset="-128"/>
                    <a:ea typeface="Meiryo" panose="020B0604030504040204" pitchFamily="34" charset="-128"/>
                    <a:cs typeface="Times New Roman" panose="02020603050405020304" pitchFamily="18" charset="0"/>
                  </a:rPr>
                  <a:t>ね</a:t>
                </a:r>
                <a:endParaRPr lang="en-GB" sz="1400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140C4F-0FFC-4428-A801-C85389AD53D1}"/>
                </a:ext>
              </a:extLst>
            </p:cNvPr>
            <p:cNvSpPr/>
            <p:nvPr/>
          </p:nvSpPr>
          <p:spPr>
            <a:xfrm>
              <a:off x="2772613" y="3275111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か</a:t>
              </a:r>
              <a:endParaRPr lang="en-GB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792EB3-D119-4EF4-BA71-66BB3B308AA0}"/>
                </a:ext>
              </a:extLst>
            </p:cNvPr>
            <p:cNvSpPr/>
            <p:nvPr/>
          </p:nvSpPr>
          <p:spPr>
            <a:xfrm>
              <a:off x="5200669" y="3275111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だ</a:t>
              </a:r>
              <a:endParaRPr lang="en-GB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84FC2F-230E-4D1E-8117-680442FD8739}"/>
                </a:ext>
              </a:extLst>
            </p:cNvPr>
            <p:cNvSpPr/>
            <p:nvPr/>
          </p:nvSpPr>
          <p:spPr>
            <a:xfrm>
              <a:off x="1347487" y="4198922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むすめ</a:t>
              </a:r>
              <a:endParaRPr lang="en-GB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DC9589-6981-45B8-B908-F509E026F26C}"/>
                </a:ext>
              </a:extLst>
            </p:cNvPr>
            <p:cNvSpPr/>
            <p:nvPr/>
          </p:nvSpPr>
          <p:spPr>
            <a:xfrm>
              <a:off x="1991344" y="4198921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ゆうえんち</a:t>
              </a:r>
              <a:endParaRPr lang="en-GB" sz="1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41856B-79F3-4072-9026-A00634AC0050}"/>
                </a:ext>
              </a:extLst>
            </p:cNvPr>
            <p:cNvSpPr/>
            <p:nvPr/>
          </p:nvSpPr>
          <p:spPr>
            <a:xfrm>
              <a:off x="3176571" y="4198920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い</a:t>
              </a:r>
              <a:endParaRPr lang="en-GB" sz="1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B96293-3A5B-40A2-932B-8FF6C6AA2130}"/>
                </a:ext>
              </a:extLst>
            </p:cNvPr>
            <p:cNvSpPr/>
            <p:nvPr/>
          </p:nvSpPr>
          <p:spPr>
            <a:xfrm>
              <a:off x="4251131" y="5293795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ja-JP" altLang="en-US" sz="14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りょうり</a:t>
              </a:r>
              <a:endParaRPr lang="en-GB" sz="1400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6D8AE-8142-48EC-B05E-091BC19414CF}"/>
              </a:ext>
            </a:extLst>
          </p:cNvPr>
          <p:cNvSpPr/>
          <p:nvPr/>
        </p:nvSpPr>
        <p:spPr>
          <a:xfrm>
            <a:off x="337931" y="139417"/>
            <a:ext cx="35979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〜て 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くれる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/>
              <a:t>〜</a:t>
            </a:r>
            <a:r>
              <a:rPr lang="en-GB" sz="2400" dirty="0" err="1"/>
              <a:t>て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あげる</a:t>
            </a:r>
            <a:endParaRPr lang="en-GB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31CDAB-0A57-419E-8B2E-0E8D50FF8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51">
            <a:off x="7962618" y="164713"/>
            <a:ext cx="1030030" cy="9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1020</Words>
  <Application>Microsoft Office PowerPoint</Application>
  <PresentationFormat>On-screen Show (4:3)</PresentationFormat>
  <Paragraphs>251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Meiryo</vt:lpstr>
      <vt:lpstr>MS PGothic</vt:lpstr>
      <vt:lpstr>SimSun</vt:lpstr>
      <vt:lpstr>Yu Gothic</vt:lpstr>
      <vt:lpstr>Arial</vt:lpstr>
      <vt:lpstr>Calibri</vt:lpstr>
      <vt:lpstr>Droid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Aya Momoi</dc:creator>
  <cp:lastModifiedBy>Seizukini</cp:lastModifiedBy>
  <cp:revision>27</cp:revision>
  <dcterms:created xsi:type="dcterms:W3CDTF">2017-11-28T18:33:54Z</dcterms:created>
  <dcterms:modified xsi:type="dcterms:W3CDTF">2017-12-04T18:40:08Z</dcterms:modified>
</cp:coreProperties>
</file>