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61" r:id="rId2"/>
    <p:sldId id="295" r:id="rId3"/>
    <p:sldId id="316" r:id="rId4"/>
    <p:sldId id="299" r:id="rId5"/>
    <p:sldId id="314" r:id="rId6"/>
    <p:sldId id="298" r:id="rId7"/>
    <p:sldId id="300" r:id="rId8"/>
    <p:sldId id="301" r:id="rId9"/>
    <p:sldId id="302" r:id="rId10"/>
    <p:sldId id="303" r:id="rId11"/>
    <p:sldId id="317" r:id="rId12"/>
    <p:sldId id="318" r:id="rId13"/>
    <p:sldId id="319" r:id="rId14"/>
    <p:sldId id="304" r:id="rId15"/>
    <p:sldId id="309" r:id="rId16"/>
    <p:sldId id="310" r:id="rId17"/>
    <p:sldId id="305" r:id="rId18"/>
    <p:sldId id="311" r:id="rId19"/>
    <p:sldId id="312" r:id="rId20"/>
    <p:sldId id="306" r:id="rId21"/>
    <p:sldId id="307" r:id="rId22"/>
    <p:sldId id="313" r:id="rId23"/>
    <p:sldId id="30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2857" userDrawn="1">
          <p15:clr>
            <a:srgbClr val="A4A3A4"/>
          </p15:clr>
        </p15:guide>
        <p15:guide id="3" orient="horz" pos="26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1" autoAdjust="0"/>
    <p:restoredTop sz="93699"/>
  </p:normalViewPr>
  <p:slideViewPr>
    <p:cSldViewPr snapToGrid="0">
      <p:cViewPr varScale="1">
        <p:scale>
          <a:sx n="116" d="100"/>
          <a:sy n="116" d="100"/>
        </p:scale>
        <p:origin x="1728" y="176"/>
      </p:cViewPr>
      <p:guideLst>
        <p:guide orient="horz" pos="2636"/>
        <p:guide pos="2857"/>
        <p:guide orient="horz" pos="26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y Willmott" userId="S::swillmott@lincoln.ac.uk::afbfdea5-1035-40bd-bc7d-58fc8477b223" providerId="AD" clId="Web-{DA4F9792-93B3-F9E4-1C3A-20EFEFA459B4}"/>
    <pc:docChg chg="addSld delSld modSld sldOrd">
      <pc:chgData name="Sandy Willmott" userId="S::swillmott@lincoln.ac.uk::afbfdea5-1035-40bd-bc7d-58fc8477b223" providerId="AD" clId="Web-{DA4F9792-93B3-F9E4-1C3A-20EFEFA459B4}" dt="2018-12-13T13:30:07.908" v="38" actId="20577"/>
      <pc:docMkLst>
        <pc:docMk/>
      </pc:docMkLst>
      <pc:sldChg chg="new del">
        <pc:chgData name="Sandy Willmott" userId="S::swillmott@lincoln.ac.uk::afbfdea5-1035-40bd-bc7d-58fc8477b223" providerId="AD" clId="Web-{DA4F9792-93B3-F9E4-1C3A-20EFEFA459B4}" dt="2018-12-13T13:28:56.374" v="4"/>
        <pc:sldMkLst>
          <pc:docMk/>
          <pc:sldMk cId="3494261717" sldId="315"/>
        </pc:sldMkLst>
      </pc:sldChg>
      <pc:sldChg chg="addSp delSp modSp add ord replId">
        <pc:chgData name="Sandy Willmott" userId="S::swillmott@lincoln.ac.uk::afbfdea5-1035-40bd-bc7d-58fc8477b223" providerId="AD" clId="Web-{DA4F9792-93B3-F9E4-1C3A-20EFEFA459B4}" dt="2018-12-13T13:30:07.908" v="37" actId="20577"/>
        <pc:sldMkLst>
          <pc:docMk/>
          <pc:sldMk cId="2874043347" sldId="316"/>
        </pc:sldMkLst>
        <pc:spChg chg="mod">
          <ac:chgData name="Sandy Willmott" userId="S::swillmott@lincoln.ac.uk::afbfdea5-1035-40bd-bc7d-58fc8477b223" providerId="AD" clId="Web-{DA4F9792-93B3-F9E4-1C3A-20EFEFA459B4}" dt="2018-12-13T13:30:07.908" v="37" actId="20577"/>
          <ac:spMkLst>
            <pc:docMk/>
            <pc:sldMk cId="2874043347" sldId="316"/>
            <ac:spMk id="3" creationId="{00000000-0000-0000-0000-000000000000}"/>
          </ac:spMkLst>
        </pc:spChg>
        <pc:spChg chg="add mod">
          <ac:chgData name="Sandy Willmott" userId="S::swillmott@lincoln.ac.uk::afbfdea5-1035-40bd-bc7d-58fc8477b223" providerId="AD" clId="Web-{DA4F9792-93B3-F9E4-1C3A-20EFEFA459B4}" dt="2018-12-13T13:29:39.798" v="20" actId="1076"/>
          <ac:spMkLst>
            <pc:docMk/>
            <pc:sldMk cId="2874043347" sldId="316"/>
            <ac:spMk id="8" creationId="{FBE7EC65-1A13-4767-ADC8-45090521BC69}"/>
          </ac:spMkLst>
        </pc:spChg>
        <pc:picChg chg="del">
          <ac:chgData name="Sandy Willmott" userId="S::swillmott@lincoln.ac.uk::afbfdea5-1035-40bd-bc7d-58fc8477b223" providerId="AD" clId="Web-{DA4F9792-93B3-F9E4-1C3A-20EFEFA459B4}" dt="2018-12-13T13:29:07.812" v="5"/>
          <ac:picMkLst>
            <pc:docMk/>
            <pc:sldMk cId="2874043347" sldId="316"/>
            <ac:picMk id="2" creationId="{00000000-0000-0000-0000-000000000000}"/>
          </ac:picMkLst>
        </pc:picChg>
      </pc:sldChg>
    </pc:docChg>
  </pc:docChgLst>
  <pc:docChgLst>
    <pc:chgData name="Sandy Willmott" userId="S::swillmott@lincoln.ac.uk::afbfdea5-1035-40bd-bc7d-58fc8477b223" providerId="AD" clId="Web-{94D9F23C-3A91-EAF1-E6AA-CF28DE120950}"/>
    <pc:docChg chg="addSld modSld sldOrd">
      <pc:chgData name="Sandy Willmott" userId="S::swillmott@lincoln.ac.uk::afbfdea5-1035-40bd-bc7d-58fc8477b223" providerId="AD" clId="Web-{94D9F23C-3A91-EAF1-E6AA-CF28DE120950}" dt="2018-12-13T17:18:19.146" v="313"/>
      <pc:docMkLst>
        <pc:docMk/>
      </pc:docMkLst>
      <pc:sldChg chg="modSp">
        <pc:chgData name="Sandy Willmott" userId="S::swillmott@lincoln.ac.uk::afbfdea5-1035-40bd-bc7d-58fc8477b223" providerId="AD" clId="Web-{94D9F23C-3A91-EAF1-E6AA-CF28DE120950}" dt="2018-12-13T17:03:19.877" v="150" actId="20577"/>
        <pc:sldMkLst>
          <pc:docMk/>
          <pc:sldMk cId="3765875656" sldId="261"/>
        </pc:sldMkLst>
        <pc:spChg chg="mod">
          <ac:chgData name="Sandy Willmott" userId="S::swillmott@lincoln.ac.uk::afbfdea5-1035-40bd-bc7d-58fc8477b223" providerId="AD" clId="Web-{94D9F23C-3A91-EAF1-E6AA-CF28DE120950}" dt="2018-12-13T17:03:19.877" v="150" actId="20577"/>
          <ac:spMkLst>
            <pc:docMk/>
            <pc:sldMk cId="3765875656" sldId="261"/>
            <ac:spMk id="4" creationId="{00000000-0000-0000-0000-000000000000}"/>
          </ac:spMkLst>
        </pc:spChg>
      </pc:sldChg>
      <pc:sldChg chg="modSp">
        <pc:chgData name="Sandy Willmott" userId="S::swillmott@lincoln.ac.uk::afbfdea5-1035-40bd-bc7d-58fc8477b223" providerId="AD" clId="Web-{94D9F23C-3A91-EAF1-E6AA-CF28DE120950}" dt="2018-12-13T17:05:18.112" v="151" actId="1076"/>
        <pc:sldMkLst>
          <pc:docMk/>
          <pc:sldMk cId="2637266011" sldId="301"/>
        </pc:sldMkLst>
        <pc:spChg chg="mod">
          <ac:chgData name="Sandy Willmott" userId="S::swillmott@lincoln.ac.uk::afbfdea5-1035-40bd-bc7d-58fc8477b223" providerId="AD" clId="Web-{94D9F23C-3A91-EAF1-E6AA-CF28DE120950}" dt="2018-12-13T17:05:18.112" v="151" actId="1076"/>
          <ac:spMkLst>
            <pc:docMk/>
            <pc:sldMk cId="2637266011" sldId="301"/>
            <ac:spMk id="9" creationId="{F4BE06FD-DD4F-40C1-8B7E-B1ED15A60E7E}"/>
          </ac:spMkLst>
        </pc:spChg>
      </pc:sldChg>
      <pc:sldChg chg="modSp">
        <pc:chgData name="Sandy Willmott" userId="S::swillmott@lincoln.ac.uk::afbfdea5-1035-40bd-bc7d-58fc8477b223" providerId="AD" clId="Web-{94D9F23C-3A91-EAF1-E6AA-CF28DE120950}" dt="2018-12-13T17:08:38.378" v="219" actId="1076"/>
        <pc:sldMkLst>
          <pc:docMk/>
          <pc:sldMk cId="894561243" sldId="303"/>
        </pc:sldMkLst>
        <pc:spChg chg="mod">
          <ac:chgData name="Sandy Willmott" userId="S::swillmott@lincoln.ac.uk::afbfdea5-1035-40bd-bc7d-58fc8477b223" providerId="AD" clId="Web-{94D9F23C-3A91-EAF1-E6AA-CF28DE120950}" dt="2018-12-13T17:08:31.550" v="218" actId="1076"/>
          <ac:spMkLst>
            <pc:docMk/>
            <pc:sldMk cId="894561243" sldId="303"/>
            <ac:spMk id="2" creationId="{00000000-0000-0000-0000-000000000000}"/>
          </ac:spMkLst>
        </pc:spChg>
        <pc:spChg chg="mod">
          <ac:chgData name="Sandy Willmott" userId="S::swillmott@lincoln.ac.uk::afbfdea5-1035-40bd-bc7d-58fc8477b223" providerId="AD" clId="Web-{94D9F23C-3A91-EAF1-E6AA-CF28DE120950}" dt="2018-12-13T17:08:38.378" v="219" actId="1076"/>
          <ac:spMkLst>
            <pc:docMk/>
            <pc:sldMk cId="894561243" sldId="303"/>
            <ac:spMk id="3" creationId="{00000000-0000-0000-0000-000000000000}"/>
          </ac:spMkLst>
        </pc:spChg>
      </pc:sldChg>
      <pc:sldChg chg="ord">
        <pc:chgData name="Sandy Willmott" userId="S::swillmott@lincoln.ac.uk::afbfdea5-1035-40bd-bc7d-58fc8477b223" providerId="AD" clId="Web-{94D9F23C-3A91-EAF1-E6AA-CF28DE120950}" dt="2018-12-13T17:18:19.146" v="313"/>
        <pc:sldMkLst>
          <pc:docMk/>
          <pc:sldMk cId="407396463" sldId="304"/>
        </pc:sldMkLst>
      </pc:sldChg>
      <pc:sldChg chg="addSp delSp modSp addAnim modAnim">
        <pc:chgData name="Sandy Willmott" userId="S::swillmott@lincoln.ac.uk::afbfdea5-1035-40bd-bc7d-58fc8477b223" providerId="AD" clId="Web-{94D9F23C-3A91-EAF1-E6AA-CF28DE120950}" dt="2018-12-13T17:09:37.597" v="222" actId="20577"/>
        <pc:sldMkLst>
          <pc:docMk/>
          <pc:sldMk cId="2874043347" sldId="316"/>
        </pc:sldMkLst>
        <pc:spChg chg="add mod">
          <ac:chgData name="Sandy Willmott" userId="S::swillmott@lincoln.ac.uk::afbfdea5-1035-40bd-bc7d-58fc8477b223" providerId="AD" clId="Web-{94D9F23C-3A91-EAF1-E6AA-CF28DE120950}" dt="2018-12-13T17:01:47.845" v="94" actId="20577"/>
          <ac:spMkLst>
            <pc:docMk/>
            <pc:sldMk cId="2874043347" sldId="316"/>
            <ac:spMk id="2" creationId="{E2C0A49A-239B-49ED-AE9A-8FDF10F7405B}"/>
          </ac:spMkLst>
        </pc:spChg>
        <pc:spChg chg="del mod">
          <ac:chgData name="Sandy Willmott" userId="S::swillmott@lincoln.ac.uk::afbfdea5-1035-40bd-bc7d-58fc8477b223" providerId="AD" clId="Web-{94D9F23C-3A91-EAF1-E6AA-CF28DE120950}" dt="2018-12-13T17:00:17.532" v="4"/>
          <ac:spMkLst>
            <pc:docMk/>
            <pc:sldMk cId="2874043347" sldId="316"/>
            <ac:spMk id="3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11"/>
          <ac:spMkLst>
            <pc:docMk/>
            <pc:sldMk cId="2874043347" sldId="316"/>
            <ac:spMk id="4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10"/>
          <ac:spMkLst>
            <pc:docMk/>
            <pc:sldMk cId="2874043347" sldId="316"/>
            <ac:spMk id="5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9"/>
          <ac:spMkLst>
            <pc:docMk/>
            <pc:sldMk cId="2874043347" sldId="316"/>
            <ac:spMk id="6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8"/>
          <ac:spMkLst>
            <pc:docMk/>
            <pc:sldMk cId="2874043347" sldId="316"/>
            <ac:spMk id="7" creationId="{00000000-0000-0000-0000-000000000000}"/>
          </ac:spMkLst>
        </pc:spChg>
        <pc:spChg chg="mod">
          <ac:chgData name="Sandy Willmott" userId="S::swillmott@lincoln.ac.uk::afbfdea5-1035-40bd-bc7d-58fc8477b223" providerId="AD" clId="Web-{94D9F23C-3A91-EAF1-E6AA-CF28DE120950}" dt="2018-12-13T17:09:37.597" v="222" actId="20577"/>
          <ac:spMkLst>
            <pc:docMk/>
            <pc:sldMk cId="2874043347" sldId="316"/>
            <ac:spMk id="8" creationId="{FBE7EC65-1A13-4767-ADC8-45090521BC69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7"/>
          <ac:spMkLst>
            <pc:docMk/>
            <pc:sldMk cId="2874043347" sldId="316"/>
            <ac:spMk id="9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6"/>
          <ac:spMkLst>
            <pc:docMk/>
            <pc:sldMk cId="2874043347" sldId="316"/>
            <ac:spMk id="10" creationId="{00000000-0000-0000-0000-000000000000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00:20.282" v="5"/>
          <ac:spMkLst>
            <pc:docMk/>
            <pc:sldMk cId="2874043347" sldId="316"/>
            <ac:spMk id="11" creationId="{00000000-0000-0000-0000-000000000000}"/>
          </ac:spMkLst>
        </pc:spChg>
        <pc:spChg chg="add del mod">
          <ac:chgData name="Sandy Willmott" userId="S::swillmott@lincoln.ac.uk::afbfdea5-1035-40bd-bc7d-58fc8477b223" providerId="AD" clId="Web-{94D9F23C-3A91-EAF1-E6AA-CF28DE120950}" dt="2018-12-13T17:01:57.908" v="100"/>
          <ac:spMkLst>
            <pc:docMk/>
            <pc:sldMk cId="2874043347" sldId="316"/>
            <ac:spMk id="12" creationId="{ADD46321-B9B0-4CA2-B78F-FB206462F154}"/>
          </ac:spMkLst>
        </pc:spChg>
        <pc:spChg chg="add mod">
          <ac:chgData name="Sandy Willmott" userId="S::swillmott@lincoln.ac.uk::afbfdea5-1035-40bd-bc7d-58fc8477b223" providerId="AD" clId="Web-{94D9F23C-3A91-EAF1-E6AA-CF28DE120950}" dt="2018-12-13T17:02:50.392" v="142" actId="20577"/>
          <ac:spMkLst>
            <pc:docMk/>
            <pc:sldMk cId="2874043347" sldId="316"/>
            <ac:spMk id="13" creationId="{2B753EFB-5489-4687-975B-4AFF02CE08BB}"/>
          </ac:spMkLst>
        </pc:spChg>
      </pc:sldChg>
      <pc:sldChg chg="addSp delSp modSp add ord replId addAnim delAnim modAnim">
        <pc:chgData name="Sandy Willmott" userId="S::swillmott@lincoln.ac.uk::afbfdea5-1035-40bd-bc7d-58fc8477b223" providerId="AD" clId="Web-{94D9F23C-3A91-EAF1-E6AA-CF28DE120950}" dt="2018-12-13T17:14:09.239" v="299"/>
        <pc:sldMkLst>
          <pc:docMk/>
          <pc:sldMk cId="1740276972" sldId="317"/>
        </pc:sldMkLst>
        <pc:spChg chg="mod">
          <ac:chgData name="Sandy Willmott" userId="S::swillmott@lincoln.ac.uk::afbfdea5-1035-40bd-bc7d-58fc8477b223" providerId="AD" clId="Web-{94D9F23C-3A91-EAF1-E6AA-CF28DE120950}" dt="2018-12-13T17:12:21.692" v="274" actId="1076"/>
          <ac:spMkLst>
            <pc:docMk/>
            <pc:sldMk cId="1740276972" sldId="317"/>
            <ac:spMk id="2" creationId="{E2C0A49A-239B-49ED-AE9A-8FDF10F7405B}"/>
          </ac:spMkLst>
        </pc:spChg>
        <pc:spChg chg="add mod">
          <ac:chgData name="Sandy Willmott" userId="S::swillmott@lincoln.ac.uk::afbfdea5-1035-40bd-bc7d-58fc8477b223" providerId="AD" clId="Web-{94D9F23C-3A91-EAF1-E6AA-CF28DE120950}" dt="2018-12-13T17:13:50.582" v="290" actId="14100"/>
          <ac:spMkLst>
            <pc:docMk/>
            <pc:sldMk cId="1740276972" sldId="317"/>
            <ac:spMk id="5" creationId="{5ED19B95-F203-460C-B1EF-15620DEDD3D1}"/>
          </ac:spMkLst>
        </pc:spChg>
        <pc:spChg chg="mod">
          <ac:chgData name="Sandy Willmott" userId="S::swillmott@lincoln.ac.uk::afbfdea5-1035-40bd-bc7d-58fc8477b223" providerId="AD" clId="Web-{94D9F23C-3A91-EAF1-E6AA-CF28DE120950}" dt="2018-12-13T17:10:27.410" v="243" actId="20577"/>
          <ac:spMkLst>
            <pc:docMk/>
            <pc:sldMk cId="1740276972" sldId="317"/>
            <ac:spMk id="8" creationId="{FBE7EC65-1A13-4767-ADC8-45090521BC69}"/>
          </ac:spMkLst>
        </pc:spChg>
        <pc:spChg chg="add mod">
          <ac:chgData name="Sandy Willmott" userId="S::swillmott@lincoln.ac.uk::afbfdea5-1035-40bd-bc7d-58fc8477b223" providerId="AD" clId="Web-{94D9F23C-3A91-EAF1-E6AA-CF28DE120950}" dt="2018-12-13T17:13:32.223" v="286" actId="14100"/>
          <ac:spMkLst>
            <pc:docMk/>
            <pc:sldMk cId="1740276972" sldId="317"/>
            <ac:spMk id="9" creationId="{E93378A3-EE83-4CEC-AEEA-D38CBD2DE423}"/>
          </ac:spMkLst>
        </pc:spChg>
        <pc:spChg chg="add mod">
          <ac:chgData name="Sandy Willmott" userId="S::swillmott@lincoln.ac.uk::afbfdea5-1035-40bd-bc7d-58fc8477b223" providerId="AD" clId="Web-{94D9F23C-3A91-EAF1-E6AA-CF28DE120950}" dt="2018-12-13T17:13:42.926" v="289" actId="14100"/>
          <ac:spMkLst>
            <pc:docMk/>
            <pc:sldMk cId="1740276972" sldId="317"/>
            <ac:spMk id="10" creationId="{9F260AD4-D8FB-4BB0-AF0E-04F2CE89FF54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10:47.504" v="269"/>
          <ac:spMkLst>
            <pc:docMk/>
            <pc:sldMk cId="1740276972" sldId="317"/>
            <ac:spMk id="13" creationId="{2B753EFB-5489-4687-975B-4AFF02CE08BB}"/>
          </ac:spMkLst>
        </pc:spChg>
        <pc:picChg chg="add mod">
          <ac:chgData name="Sandy Willmott" userId="S::swillmott@lincoln.ac.uk::afbfdea5-1035-40bd-bc7d-58fc8477b223" providerId="AD" clId="Web-{94D9F23C-3A91-EAF1-E6AA-CF28DE120950}" dt="2018-12-13T17:12:27.863" v="277" actId="1076"/>
          <ac:picMkLst>
            <pc:docMk/>
            <pc:sldMk cId="1740276972" sldId="317"/>
            <ac:picMk id="3" creationId="{F38CEA78-D570-4009-B473-FC290681465E}"/>
          </ac:picMkLst>
        </pc:picChg>
      </pc:sldChg>
      <pc:sldChg chg="addSp delSp modSp add replId delAnim">
        <pc:chgData name="Sandy Willmott" userId="S::swillmott@lincoln.ac.uk::afbfdea5-1035-40bd-bc7d-58fc8477b223" providerId="AD" clId="Web-{94D9F23C-3A91-EAF1-E6AA-CF28DE120950}" dt="2018-12-13T17:15:06.005" v="311" actId="14100"/>
        <pc:sldMkLst>
          <pc:docMk/>
          <pc:sldMk cId="4008805678" sldId="318"/>
        </pc:sldMkLst>
        <pc:spChg chg="del">
          <ac:chgData name="Sandy Willmott" userId="S::swillmott@lincoln.ac.uk::afbfdea5-1035-40bd-bc7d-58fc8477b223" providerId="AD" clId="Web-{94D9F23C-3A91-EAF1-E6AA-CF28DE120950}" dt="2018-12-13T17:14:18.629" v="301"/>
          <ac:spMkLst>
            <pc:docMk/>
            <pc:sldMk cId="4008805678" sldId="318"/>
            <ac:spMk id="2" creationId="{E2C0A49A-239B-49ED-AE9A-8FDF10F7405B}"/>
          </ac:spMkLst>
        </pc:spChg>
        <pc:spChg chg="del">
          <ac:chgData name="Sandy Willmott" userId="S::swillmott@lincoln.ac.uk::afbfdea5-1035-40bd-bc7d-58fc8477b223" providerId="AD" clId="Web-{94D9F23C-3A91-EAF1-E6AA-CF28DE120950}" dt="2018-12-13T17:14:55.505" v="309"/>
          <ac:spMkLst>
            <pc:docMk/>
            <pc:sldMk cId="4008805678" sldId="318"/>
            <ac:spMk id="5" creationId="{5ED19B95-F203-460C-B1EF-15620DEDD3D1}"/>
          </ac:spMkLst>
        </pc:spChg>
        <pc:spChg chg="mod">
          <ac:chgData name="Sandy Willmott" userId="S::swillmott@lincoln.ac.uk::afbfdea5-1035-40bd-bc7d-58fc8477b223" providerId="AD" clId="Web-{94D9F23C-3A91-EAF1-E6AA-CF28DE120950}" dt="2018-12-13T17:14:52.848" v="308" actId="14100"/>
          <ac:spMkLst>
            <pc:docMk/>
            <pc:sldMk cId="4008805678" sldId="318"/>
            <ac:spMk id="9" creationId="{E93378A3-EE83-4CEC-AEEA-D38CBD2DE423}"/>
          </ac:spMkLst>
        </pc:spChg>
        <pc:spChg chg="mod">
          <ac:chgData name="Sandy Willmott" userId="S::swillmott@lincoln.ac.uk::afbfdea5-1035-40bd-bc7d-58fc8477b223" providerId="AD" clId="Web-{94D9F23C-3A91-EAF1-E6AA-CF28DE120950}" dt="2018-12-13T17:15:06.005" v="311" actId="14100"/>
          <ac:spMkLst>
            <pc:docMk/>
            <pc:sldMk cId="4008805678" sldId="318"/>
            <ac:spMk id="10" creationId="{9F260AD4-D8FB-4BB0-AF0E-04F2CE89FF54}"/>
          </ac:spMkLst>
        </pc:spChg>
        <pc:picChg chg="del">
          <ac:chgData name="Sandy Willmott" userId="S::swillmott@lincoln.ac.uk::afbfdea5-1035-40bd-bc7d-58fc8477b223" providerId="AD" clId="Web-{94D9F23C-3A91-EAF1-E6AA-CF28DE120950}" dt="2018-12-13T17:14:20.051" v="302"/>
          <ac:picMkLst>
            <pc:docMk/>
            <pc:sldMk cId="4008805678" sldId="318"/>
            <ac:picMk id="3" creationId="{F38CEA78-D570-4009-B473-FC290681465E}"/>
          </ac:picMkLst>
        </pc:picChg>
        <pc:picChg chg="add mod ord">
          <ac:chgData name="Sandy Willmott" userId="S::swillmott@lincoln.ac.uk::afbfdea5-1035-40bd-bc7d-58fc8477b223" providerId="AD" clId="Web-{94D9F23C-3A91-EAF1-E6AA-CF28DE120950}" dt="2018-12-13T17:14:36.005" v="306"/>
          <ac:picMkLst>
            <pc:docMk/>
            <pc:sldMk cId="4008805678" sldId="318"/>
            <ac:picMk id="4" creationId="{37A0F88E-5AA0-4562-A914-17C8F18AC2ED}"/>
          </ac:picMkLst>
        </pc:picChg>
      </pc:sldChg>
      <pc:sldChg chg="new">
        <pc:chgData name="Sandy Willmott" userId="S::swillmott@lincoln.ac.uk::afbfdea5-1035-40bd-bc7d-58fc8477b223" providerId="AD" clId="Web-{94D9F23C-3A91-EAF1-E6AA-CF28DE120950}" dt="2018-12-13T17:15:18.208" v="312"/>
        <pc:sldMkLst>
          <pc:docMk/>
          <pc:sldMk cId="2742112395" sldId="31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748E2-9CEA-0D4E-B0D6-841153D9084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E3CDB-FC2D-5040-B73D-02397B0DF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0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204550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605377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006204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407032" indent="-200414" defTabSz="39386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 sz="11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243F853C-2ADE-4E4F-B292-5FA6C74E8683}" type="slidenum">
              <a:rPr lang="en-GB" altLang="ja-JP" sz="1200">
                <a:cs typeface="Droid Sans" charset="0"/>
              </a:rPr>
              <a:pPr>
                <a:defRPr/>
              </a:pPr>
              <a:t>1</a:t>
            </a:fld>
            <a:endParaRPr lang="en-GB" altLang="ja-JP" sz="1200">
              <a:cs typeface="Droid Sans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288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E3CDB-FC2D-5040-B73D-02397B0DFC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0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5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204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E88BF-D4EA-5B41-97D7-8E4B834F49D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37388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6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2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9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4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4F998-D5F9-914E-A2EC-6A539CFAFF2D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F99C-542A-8D45-A2BE-18862FA30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1"/>
          <p:cNvSpPr>
            <a:spLocks noChangeArrowheads="1"/>
          </p:cNvSpPr>
          <p:nvPr/>
        </p:nvSpPr>
        <p:spPr bwMode="auto">
          <a:xfrm>
            <a:off x="3185612" y="2029841"/>
            <a:ext cx="2808000" cy="2808295"/>
          </a:xfrm>
          <a:prstGeom prst="ellipse">
            <a:avLst/>
          </a:prstGeom>
          <a:solidFill>
            <a:srgbClr val="C5000B"/>
          </a:solidFill>
          <a:ln w="9360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ja-JP" alt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7902720" y="195861"/>
            <a:ext cx="979200" cy="330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95681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charset="0"/>
                <a:ea typeface="ＭＳ Ｐゴシック" charset="0"/>
                <a:cs typeface="Droid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5pPr>
            <a:lvl6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6pPr>
            <a:lvl7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7pPr>
            <a:lvl8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8pPr>
            <a:lvl9pPr defTabSz="449263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charset="0"/>
                <a:ea typeface="Droid Sans" charset="0"/>
                <a:cs typeface="Droid Sans" charset="0"/>
              </a:defRPr>
            </a:lvl9pPr>
          </a:lstStyle>
          <a:p>
            <a:pPr eaLnBrk="1">
              <a:lnSpc>
                <a:spcPct val="94000"/>
              </a:lnSpc>
              <a:buSzPct val="100000"/>
              <a:defRPr/>
            </a:pPr>
            <a:r>
              <a:rPr lang="zh-CN" altLang="en-US" sz="7300" dirty="0">
                <a:ea typeface="宋体" charset="0"/>
                <a:cs typeface="宋体" charset="0"/>
              </a:rPr>
              <a:t>日本語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802256" y="5555758"/>
            <a:ext cx="5539488" cy="747721"/>
          </a:xfrm>
          <a:prstGeom prst="rect">
            <a:avLst/>
          </a:prstGeom>
        </p:spPr>
        <p:txBody>
          <a:bodyPr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4000"/>
              <a:t>レ</a:t>
            </a:r>
            <a:r>
              <a:rPr lang="ja-JP" altLang="en-US" sz="2800"/>
              <a:t>ツ</a:t>
            </a:r>
            <a:r>
              <a:rPr lang="ja-JP" altLang="en-US" sz="4000"/>
              <a:t>スン</a:t>
            </a:r>
            <a:r>
              <a:rPr lang="en-US" altLang="ja-JP" sz="4000" dirty="0"/>
              <a:t> </a:t>
            </a:r>
            <a:r>
              <a:rPr lang="en-US" sz="4000" dirty="0"/>
              <a:t>7: </a:t>
            </a:r>
            <a:r>
              <a:rPr lang="ja-JP" altLang="en-US" sz="4000"/>
              <a:t>十二月十三日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58756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47606" y="1326631"/>
            <a:ext cx="8403566" cy="3108543"/>
          </a:xfrm>
          <a:prstGeom prst="rect">
            <a:avLst/>
          </a:prstGeom>
          <a:pattFill prst="pct1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r>
              <a:rPr lang="ja-JP" altLang="en-US" sz="2800" b="1"/>
              <a:t>☞</a:t>
            </a:r>
            <a:r>
              <a:rPr lang="en-US" altLang="ja-JP" sz="2800" dirty="0"/>
              <a:t> </a:t>
            </a:r>
            <a:r>
              <a:rPr lang="ja-JP" altLang="en-US" sz="2800">
                <a:solidFill>
                  <a:schemeClr val="accent6">
                    <a:lumMod val="75000"/>
                  </a:schemeClr>
                </a:solidFill>
              </a:rPr>
              <a:t>くれる</a:t>
            </a:r>
            <a:r>
              <a:rPr lang="en-US" altLang="ja-JP" sz="2800" dirty="0"/>
              <a:t> implies it was </a:t>
            </a:r>
            <a:r>
              <a:rPr lang="en-US" altLang="ja-JP" sz="2800" b="1" dirty="0"/>
              <a:t>not</a:t>
            </a:r>
            <a:r>
              <a:rPr lang="en-US" altLang="ja-JP" sz="2800" dirty="0"/>
              <a:t> requested</a:t>
            </a:r>
            <a:endParaRPr lang="en-US" altLang="ja-JP" dirty="0"/>
          </a:p>
          <a:p>
            <a:endParaRPr lang="en-US" altLang="ja-JP" sz="2800" dirty="0">
              <a:latin typeface="Calibri"/>
              <a:cs typeface="Calibri"/>
            </a:endParaRPr>
          </a:p>
          <a:p>
            <a:r>
              <a:rPr lang="ja-JP" sz="2800" b="1">
                <a:latin typeface="Calibri"/>
                <a:cs typeface="Calibri"/>
              </a:rPr>
              <a:t>☞</a:t>
            </a:r>
            <a:r>
              <a:rPr lang="en-US" sz="2800" dirty="0"/>
              <a:t> </a:t>
            </a:r>
            <a:r>
              <a:rPr lang="ja-JP" altLang="en-US" sz="2800">
                <a:solidFill>
                  <a:schemeClr val="accent6">
                    <a:lumMod val="75000"/>
                  </a:schemeClr>
                </a:solidFill>
              </a:rPr>
              <a:t>あげる</a:t>
            </a:r>
            <a:r>
              <a:rPr lang="ja-JP" altLang="en-US" sz="2800"/>
              <a:t> </a:t>
            </a:r>
            <a:r>
              <a:rPr lang="en-US" sz="2800" dirty="0"/>
              <a:t>implies “Benefit”</a:t>
            </a:r>
            <a:r>
              <a:rPr lang="en-US" sz="2800" dirty="0">
                <a:cs typeface="Calibri"/>
              </a:rPr>
              <a:t> (but more neutrally/humbly)</a:t>
            </a:r>
            <a:endParaRPr lang="en-US" dirty="0"/>
          </a:p>
          <a:p>
            <a:endParaRPr lang="en-US" altLang="ja-JP" sz="2800" dirty="0">
              <a:latin typeface="Calibri"/>
              <a:ea typeface="ＭＳ Ｐゴシック"/>
              <a:cs typeface="Calibri"/>
            </a:endParaRPr>
          </a:p>
          <a:p>
            <a:r>
              <a:rPr lang="ja-JP" sz="2800" b="1">
                <a:latin typeface="Calibri"/>
                <a:ea typeface="ＭＳ Ｐゴシック"/>
                <a:cs typeface="Calibri"/>
              </a:rPr>
              <a:t>☞</a:t>
            </a:r>
            <a:r>
              <a:rPr lang="en-US" sz="2800" dirty="0"/>
              <a:t> *</a:t>
            </a:r>
            <a:r>
              <a:rPr lang="ja-JP" altLang="en-US" sz="2800">
                <a:solidFill>
                  <a:schemeClr val="accent6">
                    <a:lumMod val="75000"/>
                  </a:schemeClr>
                </a:solidFill>
              </a:rPr>
              <a:t>くれる</a:t>
            </a:r>
            <a:r>
              <a:rPr lang="ja-JP" altLang="en-US" sz="2800"/>
              <a:t> </a:t>
            </a:r>
            <a:r>
              <a:rPr lang="en-US" sz="2800" dirty="0"/>
              <a:t>/ </a:t>
            </a:r>
            <a:r>
              <a:rPr lang="ja-JP" altLang="en-US" sz="2800">
                <a:solidFill>
                  <a:schemeClr val="accent6">
                    <a:lumMod val="75000"/>
                  </a:schemeClr>
                </a:solidFill>
              </a:rPr>
              <a:t>もらう</a:t>
            </a:r>
            <a:r>
              <a:rPr lang="ja-JP" altLang="en-US" sz="2800"/>
              <a:t> </a:t>
            </a:r>
            <a:endParaRPr lang="en-US" sz="2800"/>
          </a:p>
          <a:p>
            <a:r>
              <a:rPr lang="en-US" sz="2800" dirty="0"/>
              <a:t>show “Gratitude”, but there is a difference in nuance… (more rules!)</a:t>
            </a:r>
            <a:endParaRPr lang="ja-JP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87253" y="222138"/>
            <a:ext cx="197210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4800" b="1" dirty="0">
                <a:solidFill>
                  <a:srgbClr val="FF0000"/>
                </a:solidFill>
              </a:rPr>
              <a:t>Notes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6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BE7EC65-1A13-4767-ADC8-45090521BC69}"/>
              </a:ext>
            </a:extLst>
          </p:cNvPr>
          <p:cNvSpPr txBox="1"/>
          <p:nvPr/>
        </p:nvSpPr>
        <p:spPr>
          <a:xfrm>
            <a:off x="521954" y="438559"/>
            <a:ext cx="6098616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cs typeface="Calibri"/>
              </a:rPr>
              <a:t>-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te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ageru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/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kureru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/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morau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0A49A-239B-49ED-AE9A-8FDF10F7405B}"/>
              </a:ext>
            </a:extLst>
          </p:cNvPr>
          <p:cNvSpPr txBox="1"/>
          <p:nvPr/>
        </p:nvSpPr>
        <p:spPr>
          <a:xfrm>
            <a:off x="1247979" y="1390241"/>
            <a:ext cx="6069181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Similar </a:t>
            </a:r>
            <a:r>
              <a:rPr lang="en-US" sz="2800" dirty="0">
                <a:cs typeface="Calibri"/>
              </a:rPr>
              <a:t>but the gift of an action rather than an object</a:t>
            </a:r>
            <a:endParaRPr lang="en-US" dirty="0"/>
          </a:p>
        </p:txBody>
      </p:sp>
      <p:pic>
        <p:nvPicPr>
          <p:cNvPr id="3" name="Picture 3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F38CEA78-D570-4009-B473-FC2906814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77" y="2414742"/>
            <a:ext cx="7472178" cy="40299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D19B95-F203-460C-B1EF-15620DEDD3D1}"/>
              </a:ext>
            </a:extLst>
          </p:cNvPr>
          <p:cNvSpPr/>
          <p:nvPr/>
        </p:nvSpPr>
        <p:spPr>
          <a:xfrm>
            <a:off x="1966156" y="4703469"/>
            <a:ext cx="1041945" cy="3845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3378A3-EE83-4CEC-AEEA-D38CBD2DE423}"/>
              </a:ext>
            </a:extLst>
          </p:cNvPr>
          <p:cNvSpPr/>
          <p:nvPr/>
        </p:nvSpPr>
        <p:spPr>
          <a:xfrm>
            <a:off x="3879332" y="4703469"/>
            <a:ext cx="1404957" cy="3845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60AD4-D8FB-4BB0-AF0E-04F2CE89FF54}"/>
              </a:ext>
            </a:extLst>
          </p:cNvPr>
          <p:cNvSpPr/>
          <p:nvPr/>
        </p:nvSpPr>
        <p:spPr>
          <a:xfrm>
            <a:off x="2358602" y="5655151"/>
            <a:ext cx="2130982" cy="3845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7A0F88E-5AA0-4562-A914-17C8F18AC2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68" y="1377922"/>
            <a:ext cx="6677474" cy="40236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E7EC65-1A13-4767-ADC8-45090521BC69}"/>
              </a:ext>
            </a:extLst>
          </p:cNvPr>
          <p:cNvSpPr txBox="1"/>
          <p:nvPr/>
        </p:nvSpPr>
        <p:spPr>
          <a:xfrm>
            <a:off x="521954" y="438559"/>
            <a:ext cx="6098616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cs typeface="Calibri"/>
              </a:rPr>
              <a:t>-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te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ageru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/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kureru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/</a:t>
            </a:r>
            <a:r>
              <a:rPr lang="en-US" sz="4000" b="1" dirty="0" err="1">
                <a:solidFill>
                  <a:srgbClr val="C00000"/>
                </a:solidFill>
                <a:cs typeface="Calibri"/>
              </a:rPr>
              <a:t>morau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3378A3-EE83-4CEC-AEEA-D38CBD2DE423}"/>
              </a:ext>
            </a:extLst>
          </p:cNvPr>
          <p:cNvSpPr/>
          <p:nvPr/>
        </p:nvSpPr>
        <p:spPr>
          <a:xfrm>
            <a:off x="4791770" y="3614430"/>
            <a:ext cx="2337017" cy="3845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60AD4-D8FB-4BB0-AF0E-04F2CE89FF54}"/>
              </a:ext>
            </a:extLst>
          </p:cNvPr>
          <p:cNvSpPr/>
          <p:nvPr/>
        </p:nvSpPr>
        <p:spPr>
          <a:xfrm>
            <a:off x="4664224" y="4742713"/>
            <a:ext cx="2435127" cy="38459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0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11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2483" y="1787857"/>
            <a:ext cx="8639033" cy="371219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66" y="321160"/>
            <a:ext cx="2341126" cy="95215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75312" y="1150486"/>
            <a:ext cx="86390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dirty="0"/>
              <a:t>Bear in mind…</a:t>
            </a:r>
          </a:p>
          <a:p>
            <a:pPr algn="ctr"/>
            <a:endParaRPr lang="en-US" altLang="ja-JP" sz="1400" b="1" dirty="0"/>
          </a:p>
          <a:p>
            <a:pPr algn="ctr"/>
            <a:r>
              <a:rPr lang="en-US" altLang="ja-JP" sz="3600" b="1" dirty="0">
                <a:solidFill>
                  <a:srgbClr val="FF0000"/>
                </a:solidFill>
              </a:rPr>
              <a:t>Receiver is always Speaker! (First person)</a:t>
            </a:r>
          </a:p>
          <a:p>
            <a:pPr algn="ctr"/>
            <a:r>
              <a:rPr lang="en-US" altLang="ja-JP" sz="2800" b="1" dirty="0">
                <a:solidFill>
                  <a:srgbClr val="0070C0"/>
                </a:solidFill>
              </a:rPr>
              <a:t>Giver (Subject) is never Speaker.</a:t>
            </a:r>
          </a:p>
          <a:p>
            <a:pPr algn="ctr"/>
            <a:r>
              <a:rPr lang="en-US" altLang="ja-JP" sz="2800" b="1" dirty="0">
                <a:solidFill>
                  <a:srgbClr val="0070C0"/>
                </a:solidFill>
              </a:rPr>
              <a:t>Implying “</a:t>
            </a:r>
            <a:r>
              <a:rPr lang="en-US" altLang="ja-JP" sz="2800" b="1" dirty="0">
                <a:solidFill>
                  <a:srgbClr val="FF0000"/>
                </a:solidFill>
              </a:rPr>
              <a:t>I would like to express my gratitude to Giver</a:t>
            </a:r>
            <a:r>
              <a:rPr lang="en-US" altLang="ja-JP" sz="2800" b="1" dirty="0">
                <a:solidFill>
                  <a:srgbClr val="0070C0"/>
                </a:solidFill>
              </a:rPr>
              <a:t>.”</a:t>
            </a:r>
          </a:p>
          <a:p>
            <a:pPr algn="ctr"/>
            <a:endParaRPr lang="ja-JP" altLang="ja-JP" sz="2000" dirty="0">
              <a:solidFill>
                <a:srgbClr val="0070C0"/>
              </a:solidFill>
            </a:endParaRPr>
          </a:p>
          <a:p>
            <a:pPr algn="ctr"/>
            <a:r>
              <a:rPr lang="en-US" altLang="ja-JP" sz="3600" b="1" u="sng" dirty="0">
                <a:solidFill>
                  <a:srgbClr val="0070C0"/>
                </a:solidFill>
              </a:rPr>
              <a:t>Focusing on </a:t>
            </a:r>
          </a:p>
          <a:p>
            <a:pPr algn="ctr"/>
            <a:r>
              <a:rPr lang="en-US" altLang="ja-JP" sz="3600" b="1" u="sng" dirty="0">
                <a:solidFill>
                  <a:srgbClr val="0070C0"/>
                </a:solidFill>
              </a:rPr>
              <a:t>My gratitude for Giver’s action</a:t>
            </a:r>
            <a:endParaRPr lang="ja-JP" altLang="ja-JP" sz="3600" dirty="0">
              <a:solidFill>
                <a:srgbClr val="0070C0"/>
              </a:solidFill>
            </a:endParaRPr>
          </a:p>
          <a:p>
            <a:pPr algn="ctr"/>
            <a:r>
              <a:rPr lang="en-US" altLang="ja-JP" sz="3200" b="1" dirty="0">
                <a:solidFill>
                  <a:srgbClr val="0070C0"/>
                </a:solidFill>
              </a:rPr>
              <a:t>= </a:t>
            </a:r>
            <a:r>
              <a:rPr lang="en-US" altLang="ja-JP" sz="3200" b="1" dirty="0">
                <a:solidFill>
                  <a:srgbClr val="FF0000"/>
                </a:solidFill>
              </a:rPr>
              <a:t>From my perspective &amp; For my sake</a:t>
            </a:r>
          </a:p>
          <a:p>
            <a:pPr algn="ctr"/>
            <a:endParaRPr lang="ja-JP" altLang="ja-JP" sz="2400" b="1" dirty="0">
              <a:solidFill>
                <a:srgbClr val="0070C0"/>
              </a:solidFill>
            </a:endParaRPr>
          </a:p>
          <a:p>
            <a:pPr algn="ctr"/>
            <a:r>
              <a:rPr lang="en-US" altLang="ja-JP" sz="3600" b="1" dirty="0"/>
              <a:t>Giver </a:t>
            </a:r>
            <a:r>
              <a:rPr lang="en-US" altLang="ja-JP" sz="3600" dirty="0"/>
              <a:t>(Subject) </a:t>
            </a:r>
            <a:r>
              <a:rPr lang="ja-JP" altLang="ja-JP" sz="3600" dirty="0"/>
              <a:t>→ </a:t>
            </a:r>
            <a:r>
              <a:rPr lang="en-US" altLang="ja-JP" sz="3600" b="1" dirty="0"/>
              <a:t>Receiver</a:t>
            </a:r>
            <a:r>
              <a:rPr lang="en-US" altLang="ja-JP" sz="3600" dirty="0"/>
              <a:t> (Speaker: I)</a:t>
            </a:r>
            <a:endParaRPr lang="ja-JP" altLang="ja-JP" sz="3600" dirty="0"/>
          </a:p>
        </p:txBody>
      </p:sp>
    </p:spTree>
    <p:extLst>
      <p:ext uri="{BB962C8B-B14F-4D97-AF65-F5344CB8AC3E}">
        <p14:creationId xmlns:p14="http://schemas.microsoft.com/office/powerpoint/2010/main" val="407396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562" y="218364"/>
            <a:ext cx="2341126" cy="95215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6602" y="1388884"/>
            <a:ext cx="86117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>
                <a:solidFill>
                  <a:srgbClr val="FF0000"/>
                </a:solidFill>
              </a:rPr>
              <a:t>① </a:t>
            </a:r>
            <a:r>
              <a:rPr lang="ja-JP" altLang="en-US" sz="2800" b="1" dirty="0">
                <a:solidFill>
                  <a:srgbClr val="FF0000"/>
                </a:solidFill>
              </a:rPr>
              <a:t> </a:t>
            </a:r>
            <a:r>
              <a:rPr lang="ja-JP" altLang="ja-JP" sz="2800" b="1" dirty="0">
                <a:solidFill>
                  <a:srgbClr val="FF0000"/>
                </a:solidFill>
              </a:rPr>
              <a:t>に</a:t>
            </a:r>
            <a:r>
              <a:rPr lang="en-US" altLang="ja-JP" sz="2800" b="1" dirty="0">
                <a:solidFill>
                  <a:srgbClr val="FF0000"/>
                </a:solidFill>
              </a:rPr>
              <a:t> (</a:t>
            </a:r>
            <a:r>
              <a:rPr lang="ja-JP" altLang="ja-JP" sz="2800" b="1" dirty="0">
                <a:solidFill>
                  <a:srgbClr val="FF0000"/>
                </a:solidFill>
              </a:rPr>
              <a:t>のために</a:t>
            </a:r>
            <a:r>
              <a:rPr lang="en-US" altLang="ja-JP" sz="2800" b="1" dirty="0">
                <a:solidFill>
                  <a:srgbClr val="FF0000"/>
                </a:solidFill>
              </a:rPr>
              <a:t>)</a:t>
            </a:r>
            <a:r>
              <a:rPr lang="ja-JP" altLang="ja-JP" sz="2800" b="1" dirty="0">
                <a:solidFill>
                  <a:srgbClr val="FF0000"/>
                </a:solidFill>
              </a:rPr>
              <a:t>：</a:t>
            </a:r>
            <a:r>
              <a:rPr lang="en-US" altLang="ja-JP" sz="2800" b="1" dirty="0">
                <a:solidFill>
                  <a:srgbClr val="FF0000"/>
                </a:solidFill>
              </a:rPr>
              <a:t>Object / For my sake</a:t>
            </a:r>
          </a:p>
          <a:p>
            <a:endParaRPr lang="ja-JP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アダムさんは </a:t>
            </a:r>
            <a:r>
              <a:rPr lang="ja-JP" altLang="en-US" sz="2800" u="sng" dirty="0"/>
              <a:t>私</a:t>
            </a:r>
            <a:r>
              <a:rPr lang="ja-JP" altLang="ja-JP" sz="2800" u="sng" dirty="0"/>
              <a:t>に</a:t>
            </a:r>
            <a:r>
              <a:rPr lang="ja-JP" altLang="ja-JP" sz="2800" dirty="0"/>
              <a:t> えん</a:t>
            </a:r>
            <a:r>
              <a:rPr lang="ja-JP" altLang="ja-JP" sz="2800" dirty="0" err="1"/>
              <a:t>ぴつを</a:t>
            </a:r>
            <a:r>
              <a:rPr lang="ja-JP" altLang="ja-JP" sz="2800" dirty="0"/>
              <a:t> 貸して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母は </a:t>
            </a:r>
            <a:r>
              <a:rPr lang="ja-JP" altLang="en-US" sz="2800" u="sng" dirty="0"/>
              <a:t>私</a:t>
            </a:r>
            <a:r>
              <a:rPr lang="ja-JP" altLang="ja-JP" sz="2800" u="sng" dirty="0"/>
              <a:t>に</a:t>
            </a:r>
            <a:r>
              <a:rPr lang="ja-JP" altLang="ja-JP" sz="2800" dirty="0"/>
              <a:t> </a:t>
            </a:r>
            <a:r>
              <a:rPr lang="ja-JP" altLang="en-US" sz="2800" dirty="0"/>
              <a:t>手袋</a:t>
            </a:r>
            <a:r>
              <a:rPr lang="ja-JP" altLang="ja-JP" sz="2800" dirty="0"/>
              <a:t>を</a:t>
            </a:r>
            <a:r>
              <a:rPr lang="ja-JP" altLang="en-US" sz="2800" dirty="0"/>
              <a:t>編んで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</a:p>
          <a:p>
            <a:r>
              <a:rPr lang="en-US" altLang="ja-JP" sz="2800" dirty="0"/>
              <a:t> </a:t>
            </a:r>
            <a:endParaRPr lang="ja-JP" altLang="ja-JP" sz="2800" dirty="0"/>
          </a:p>
          <a:p>
            <a:r>
              <a:rPr lang="ja-JP" altLang="ja-JP" sz="2800" b="1" dirty="0">
                <a:solidFill>
                  <a:srgbClr val="FF0000"/>
                </a:solidFill>
              </a:rPr>
              <a:t>② </a:t>
            </a:r>
            <a:r>
              <a:rPr lang="en-US" altLang="ja-JP" sz="2800" b="1" dirty="0">
                <a:solidFill>
                  <a:srgbClr val="FF0000"/>
                </a:solidFill>
              </a:rPr>
              <a:t> </a:t>
            </a:r>
            <a:r>
              <a:rPr lang="ja-JP" altLang="ja-JP" sz="2800" b="1" dirty="0">
                <a:solidFill>
                  <a:srgbClr val="FF0000"/>
                </a:solidFill>
              </a:rPr>
              <a:t>を：</a:t>
            </a:r>
            <a:r>
              <a:rPr lang="en-US" altLang="ja-JP" sz="2800" b="1" dirty="0">
                <a:solidFill>
                  <a:srgbClr val="FF0000"/>
                </a:solidFill>
              </a:rPr>
              <a:t>Object / I or my </a:t>
            </a:r>
            <a:r>
              <a:rPr lang="ja-JP" altLang="ja-JP" sz="2800" b="1" dirty="0">
                <a:solidFill>
                  <a:srgbClr val="FF0000"/>
                </a:solidFill>
              </a:rPr>
              <a:t>○○ </a:t>
            </a:r>
            <a:r>
              <a:rPr lang="en-US" altLang="ja-JP" sz="2800" b="1" dirty="0">
                <a:solidFill>
                  <a:srgbClr val="FF0000"/>
                </a:solidFill>
              </a:rPr>
              <a:t>(Implying “for my sake”)</a:t>
            </a:r>
          </a:p>
          <a:p>
            <a:endParaRPr lang="ja-JP" altLang="ja-JP" sz="2800" b="1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おおにしさんは </a:t>
            </a:r>
            <a:r>
              <a:rPr lang="ja-JP" altLang="en-US" sz="2800" u="sng" dirty="0"/>
              <a:t>私</a:t>
            </a:r>
            <a:r>
              <a:rPr lang="ja-JP" altLang="ja-JP" sz="2800" u="sng" dirty="0"/>
              <a:t>を</a:t>
            </a:r>
            <a:r>
              <a:rPr lang="ja-JP" altLang="en-US" sz="2800" dirty="0"/>
              <a:t>駅</a:t>
            </a:r>
            <a:r>
              <a:rPr lang="ja-JP" altLang="ja-JP" sz="2800" dirty="0"/>
              <a:t>まで</a:t>
            </a:r>
            <a:r>
              <a:rPr lang="ja-JP" altLang="en-US" sz="2800" dirty="0"/>
              <a:t>案内</a:t>
            </a:r>
            <a:r>
              <a:rPr lang="ja-JP" altLang="ja-JP" sz="2800" dirty="0"/>
              <a:t>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トムさんは </a:t>
            </a:r>
            <a:r>
              <a:rPr lang="ja-JP" altLang="ja-JP" sz="2800" u="sng" dirty="0"/>
              <a:t>わたしの</a:t>
            </a:r>
            <a:r>
              <a:rPr lang="ja-JP" altLang="en-US" sz="2800" u="sng" dirty="0"/>
              <a:t>荷物</a:t>
            </a:r>
            <a:r>
              <a:rPr lang="ja-JP" altLang="ja-JP" sz="2800" u="sng" dirty="0"/>
              <a:t>を</a:t>
            </a:r>
            <a:r>
              <a:rPr lang="ja-JP" altLang="ja-JP" sz="2800" dirty="0"/>
              <a:t>運んで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</a:p>
          <a:p>
            <a:r>
              <a:rPr lang="en-US" altLang="ja-JP" sz="2800" dirty="0"/>
              <a:t> </a:t>
            </a:r>
            <a:endParaRPr lang="ja-JP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20119" y="2822649"/>
            <a:ext cx="1009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てぶくろ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65748" y="4449171"/>
            <a:ext cx="655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えき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23444" y="4421876"/>
            <a:ext cx="1910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あんない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66782" y="5377757"/>
            <a:ext cx="955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にもつ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91682" y="5350462"/>
            <a:ext cx="8052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はこ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33128" y="1871756"/>
            <a:ext cx="49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52388" y="2791871"/>
            <a:ext cx="426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あ</a:t>
            </a:r>
          </a:p>
        </p:txBody>
      </p:sp>
    </p:spTree>
    <p:extLst>
      <p:ext uri="{BB962C8B-B14F-4D97-AF65-F5344CB8AC3E}">
        <p14:creationId xmlns:p14="http://schemas.microsoft.com/office/powerpoint/2010/main" val="1661689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801" y="0"/>
            <a:ext cx="2341126" cy="952156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-34119" y="1064526"/>
            <a:ext cx="93896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>
                <a:solidFill>
                  <a:srgbClr val="FF0000"/>
                </a:solidFill>
              </a:rPr>
              <a:t>③</a:t>
            </a:r>
            <a:r>
              <a:rPr lang="ja-JP" altLang="ja-JP" sz="2800" dirty="0">
                <a:solidFill>
                  <a:srgbClr val="FF0000"/>
                </a:solidFill>
              </a:rPr>
              <a:t> </a:t>
            </a:r>
            <a:r>
              <a:rPr lang="ja-JP" altLang="ja-JP" sz="2800" b="1" dirty="0">
                <a:solidFill>
                  <a:srgbClr val="FF0000"/>
                </a:solidFill>
              </a:rPr>
              <a:t>と：</a:t>
            </a:r>
            <a:r>
              <a:rPr lang="en-US" altLang="ja-JP" sz="2600" b="1" dirty="0">
                <a:solidFill>
                  <a:srgbClr val="FF0000"/>
                </a:solidFill>
              </a:rPr>
              <a:t>Together with me or my relatives</a:t>
            </a:r>
            <a:r>
              <a:rPr lang="ja-JP" altLang="ja-JP" sz="2600" b="1" dirty="0">
                <a:solidFill>
                  <a:srgbClr val="FF0000"/>
                </a:solidFill>
              </a:rPr>
              <a:t> </a:t>
            </a:r>
            <a:r>
              <a:rPr lang="en-US" altLang="ja-JP" sz="2600" b="1" dirty="0">
                <a:solidFill>
                  <a:srgbClr val="FF0000"/>
                </a:solidFill>
              </a:rPr>
              <a:t>(Implying “for my sake”)</a:t>
            </a:r>
          </a:p>
          <a:p>
            <a:endParaRPr lang="ja-JP" altLang="ja-JP" sz="2800" b="1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サンディー先生は </a:t>
            </a:r>
            <a:r>
              <a:rPr lang="ja-JP" altLang="ja-JP" sz="2800" u="sng" dirty="0"/>
              <a:t>わたしと</a:t>
            </a:r>
            <a:r>
              <a:rPr lang="ja-JP" altLang="ja-JP" sz="2800" dirty="0"/>
              <a:t>一緒に</a:t>
            </a:r>
            <a:endParaRPr lang="en-US" altLang="ja-JP" sz="2800" dirty="0"/>
          </a:p>
          <a:p>
            <a:pPr algn="r"/>
            <a:r>
              <a:rPr lang="ja-JP" altLang="ja-JP" sz="2800" dirty="0"/>
              <a:t>サッカーをして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た</a:t>
            </a:r>
            <a:r>
              <a:rPr lang="ja-JP" altLang="en-US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あなたは </a:t>
            </a:r>
            <a:r>
              <a:rPr lang="ja-JP" altLang="en-US" sz="2800" u="sng" dirty="0"/>
              <a:t>娘</a:t>
            </a:r>
            <a:r>
              <a:rPr lang="ja-JP" altLang="ja-JP" sz="2800" u="sng" dirty="0"/>
              <a:t>と</a:t>
            </a:r>
            <a:r>
              <a:rPr lang="ja-JP" altLang="ja-JP" sz="2800" dirty="0"/>
              <a:t> 遊園地に行って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</a:p>
          <a:p>
            <a:r>
              <a:rPr lang="en-US" altLang="ja-JP" sz="2800" dirty="0"/>
              <a:t> </a:t>
            </a:r>
            <a:endParaRPr lang="ja-JP" altLang="ja-JP" sz="2800" dirty="0"/>
          </a:p>
          <a:p>
            <a:r>
              <a:rPr lang="ja-JP" altLang="ja-JP" sz="2800" b="1" dirty="0">
                <a:solidFill>
                  <a:srgbClr val="FF0000"/>
                </a:solidFill>
              </a:rPr>
              <a:t>④ </a:t>
            </a:r>
            <a:r>
              <a:rPr lang="en-US" altLang="ja-JP" sz="2800" b="1" dirty="0">
                <a:solidFill>
                  <a:srgbClr val="FF0000"/>
                </a:solidFill>
              </a:rPr>
              <a:t>Subject without will</a:t>
            </a:r>
            <a:endParaRPr lang="en-US" altLang="ja-JP" sz="2800" b="1" dirty="0"/>
          </a:p>
          <a:p>
            <a:endParaRPr lang="ja-JP" altLang="ja-JP" sz="2800" b="1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雨が止んで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ja-JP" altLang="ja-JP" sz="2800" dirty="0"/>
              <a:t>やっと子供が寝て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くれました</a:t>
            </a:r>
            <a:r>
              <a:rPr lang="ja-JP" altLang="ja-JP" sz="2800" dirty="0"/>
              <a:t>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60812" y="1592760"/>
            <a:ext cx="1320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せんせい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67284" y="1572709"/>
            <a:ext cx="136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いっしょ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49773" y="2933066"/>
            <a:ext cx="1323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ゆうえん</a:t>
            </a:r>
            <a:r>
              <a:rPr kumimoji="1" lang="ja-JP" altLang="en-US" sz="2000" b="1" dirty="0" err="1"/>
              <a:t>ち</a:t>
            </a:r>
            <a:endParaRPr kumimoji="1"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24869" y="2903517"/>
            <a:ext cx="996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むすめ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73857" y="2903517"/>
            <a:ext cx="586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い</a:t>
            </a:r>
            <a:endParaRPr kumimoji="1" lang="en-US" altLang="ja-JP" sz="20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3081" y="4626591"/>
            <a:ext cx="92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あめ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92607" y="4626591"/>
            <a:ext cx="586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9052" y="5527639"/>
            <a:ext cx="1567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こども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9145" y="5482849"/>
            <a:ext cx="442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ね</a:t>
            </a:r>
          </a:p>
        </p:txBody>
      </p:sp>
    </p:spTree>
    <p:extLst>
      <p:ext uri="{BB962C8B-B14F-4D97-AF65-F5344CB8AC3E}">
        <p14:creationId xmlns:p14="http://schemas.microsoft.com/office/powerpoint/2010/main" val="172387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0501" y="1678675"/>
            <a:ext cx="8052180" cy="399879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6715" y="0"/>
            <a:ext cx="2900685" cy="11827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50370" y="991658"/>
            <a:ext cx="839337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Bear in mind…</a:t>
            </a:r>
            <a:endParaRPr lang="en-US" altLang="ja-JP" sz="4400" b="1" dirty="0">
              <a:solidFill>
                <a:srgbClr val="0070C0"/>
              </a:solidFill>
            </a:endParaRPr>
          </a:p>
          <a:p>
            <a:pPr algn="ctr"/>
            <a:r>
              <a:rPr lang="en-US" altLang="ja-JP" sz="4400" b="1" dirty="0">
                <a:solidFill>
                  <a:srgbClr val="0070C0"/>
                </a:solidFill>
              </a:rPr>
              <a:t>Speaker thinks that Giver’s action is beneficial to Receiver.</a:t>
            </a:r>
          </a:p>
          <a:p>
            <a:pPr algn="ctr"/>
            <a:r>
              <a:rPr lang="en-US" altLang="ja-JP" sz="3200" b="1" dirty="0">
                <a:solidFill>
                  <a:srgbClr val="FF0000"/>
                </a:solidFill>
              </a:rPr>
              <a:t>Receiver (Object) is never first person.</a:t>
            </a:r>
          </a:p>
          <a:p>
            <a:pPr algn="ctr"/>
            <a:endParaRPr lang="en-US" altLang="ja-JP" sz="3200" b="1" dirty="0">
              <a:solidFill>
                <a:srgbClr val="0070C0"/>
              </a:solidFill>
            </a:endParaRPr>
          </a:p>
          <a:p>
            <a:pPr algn="ctr"/>
            <a:r>
              <a:rPr lang="en-GB" altLang="ja-JP" sz="3000" b="1" u="sng" dirty="0">
                <a:solidFill>
                  <a:srgbClr val="0070C0"/>
                </a:solidFill>
              </a:rPr>
              <a:t>Focusing on Giver, but From Speaker’s perspective</a:t>
            </a:r>
          </a:p>
          <a:p>
            <a:pPr algn="ctr"/>
            <a:r>
              <a:rPr lang="en-US" altLang="ja-JP" sz="3600" dirty="0">
                <a:solidFill>
                  <a:srgbClr val="0070C0"/>
                </a:solidFill>
              </a:rPr>
              <a:t>“Scratch the Receiver's back”</a:t>
            </a:r>
          </a:p>
          <a:p>
            <a:pPr algn="ctr"/>
            <a:r>
              <a:rPr lang="en-US" altLang="ja-JP" sz="3600" dirty="0">
                <a:solidFill>
                  <a:srgbClr val="0070C0"/>
                </a:solidFill>
              </a:rPr>
              <a:t>“For the Receiver’s sake”</a:t>
            </a:r>
          </a:p>
          <a:p>
            <a:pPr algn="ctr"/>
            <a:endParaRPr lang="en-US" altLang="ja-JP" sz="1400" dirty="0">
              <a:solidFill>
                <a:srgbClr val="0070C0"/>
              </a:solidFill>
            </a:endParaRPr>
          </a:p>
          <a:p>
            <a:pPr algn="ctr"/>
            <a:r>
              <a:rPr lang="en-US" altLang="ja-JP" sz="3600" b="1" dirty="0"/>
              <a:t>Giver </a:t>
            </a:r>
            <a:r>
              <a:rPr lang="en-US" altLang="ja-JP" sz="3600" dirty="0"/>
              <a:t>(Subject) </a:t>
            </a:r>
            <a:r>
              <a:rPr lang="ja-JP" altLang="ja-JP" sz="3600" b="1" dirty="0"/>
              <a:t>→</a:t>
            </a:r>
            <a:r>
              <a:rPr lang="ja-JP" altLang="ja-JP" sz="3600" dirty="0"/>
              <a:t> </a:t>
            </a:r>
            <a:r>
              <a:rPr lang="en-US" altLang="ja-JP" sz="3600" b="1" dirty="0"/>
              <a:t>Receiver (</a:t>
            </a:r>
            <a:r>
              <a:rPr lang="en-US" altLang="ja-JP" sz="3600" dirty="0"/>
              <a:t>Object)</a:t>
            </a:r>
            <a:endParaRPr lang="ja-JP" altLang="ja-JP" sz="3600" dirty="0"/>
          </a:p>
          <a:p>
            <a:pPr algn="ctr"/>
            <a:endParaRPr lang="ja-JP" altLang="ja-JP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819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486" y="-53718"/>
            <a:ext cx="2900685" cy="132383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764274" y="1270114"/>
            <a:ext cx="8679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ja-JP" sz="3200" dirty="0"/>
          </a:p>
          <a:p>
            <a:r>
              <a:rPr lang="ja-JP" altLang="ja-JP" sz="3200" dirty="0"/>
              <a:t>先生は ロバート</a:t>
            </a:r>
            <a:r>
              <a:rPr lang="ja-JP" altLang="en-US" sz="3200" dirty="0"/>
              <a:t>くん</a:t>
            </a:r>
            <a:r>
              <a:rPr lang="ja-JP" altLang="ja-JP" sz="3200" dirty="0"/>
              <a:t>に ドアを開けて</a:t>
            </a:r>
            <a:r>
              <a:rPr lang="ja-JP" altLang="ja-JP" sz="32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3200" dirty="0"/>
              <a:t>。</a:t>
            </a:r>
            <a:endParaRPr lang="en-US" altLang="ja-JP" sz="3200" dirty="0"/>
          </a:p>
          <a:p>
            <a:endParaRPr lang="ja-JP" altLang="ja-JP" sz="3200" dirty="0"/>
          </a:p>
          <a:p>
            <a:r>
              <a:rPr lang="ja-JP" altLang="ja-JP" sz="3200" dirty="0"/>
              <a:t>サンディーさんは セブさんに すずきさんを紹介して</a:t>
            </a:r>
            <a:r>
              <a:rPr lang="ja-JP" altLang="ja-JP" sz="32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3200" dirty="0"/>
              <a:t>。</a:t>
            </a:r>
            <a:endParaRPr lang="en-US" altLang="ja-JP" sz="3200" dirty="0"/>
          </a:p>
          <a:p>
            <a:endParaRPr lang="ja-JP" altLang="ja-JP" sz="3200" dirty="0"/>
          </a:p>
          <a:p>
            <a:r>
              <a:rPr lang="ja-JP" altLang="ja-JP" sz="3200" dirty="0"/>
              <a:t>ハリーさんは </a:t>
            </a:r>
            <a:r>
              <a:rPr lang="ja-JP" altLang="ja-JP" sz="3200" dirty="0" err="1"/>
              <a:t>こ</a:t>
            </a:r>
            <a:r>
              <a:rPr lang="ja-JP" altLang="ja-JP" sz="3200" dirty="0"/>
              <a:t>もとさんに ベトナム語を教えて</a:t>
            </a:r>
            <a:r>
              <a:rPr lang="ja-JP" altLang="ja-JP" sz="32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3200" dirty="0"/>
              <a:t>。</a:t>
            </a:r>
            <a:endParaRPr lang="en-US" altLang="ja-JP" sz="3200" dirty="0"/>
          </a:p>
          <a:p>
            <a:endParaRPr lang="ja-JP" altLang="ja-JP" sz="3200" dirty="0"/>
          </a:p>
          <a:p>
            <a:r>
              <a:rPr lang="ja-JP" altLang="ja-JP" sz="3200" dirty="0"/>
              <a:t>妹は 父にお弁当を作って</a:t>
            </a:r>
            <a:r>
              <a:rPr lang="ja-JP" altLang="ja-JP" sz="32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3200" dirty="0"/>
              <a:t>。</a:t>
            </a:r>
          </a:p>
          <a:p>
            <a:r>
              <a:rPr lang="en-US" altLang="ja-JP" sz="3200" dirty="0"/>
              <a:t> </a:t>
            </a:r>
            <a:endParaRPr lang="ja-JP" altLang="ja-JP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8411" y="1491899"/>
            <a:ext cx="10645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24633" y="2489108"/>
            <a:ext cx="158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しょうかい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24382" y="3908157"/>
            <a:ext cx="1255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おし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2860" y="5328770"/>
            <a:ext cx="137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いもうと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02558" y="5368231"/>
            <a:ext cx="1446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ちち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2729" y="5368231"/>
            <a:ext cx="2026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べんとう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8795" y="5368231"/>
            <a:ext cx="1303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つく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1540" y="1048329"/>
            <a:ext cx="6666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dirty="0">
                <a:solidFill>
                  <a:srgbClr val="FF0000"/>
                </a:solidFill>
              </a:rPr>
              <a:t>① に</a:t>
            </a:r>
            <a:r>
              <a:rPr lang="en-US" altLang="ja-JP" sz="2800" dirty="0">
                <a:solidFill>
                  <a:srgbClr val="FF0000"/>
                </a:solidFill>
              </a:rPr>
              <a:t> (</a:t>
            </a:r>
            <a:r>
              <a:rPr lang="ja-JP" altLang="ja-JP" sz="2800" dirty="0">
                <a:solidFill>
                  <a:srgbClr val="FF0000"/>
                </a:solidFill>
              </a:rPr>
              <a:t>のために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ja-JP" altLang="ja-JP" sz="2800" dirty="0">
                <a:solidFill>
                  <a:srgbClr val="FF0000"/>
                </a:solidFill>
              </a:rPr>
              <a:t>：</a:t>
            </a:r>
            <a:r>
              <a:rPr lang="en-US" altLang="ja-JP" sz="2800" dirty="0">
                <a:solidFill>
                  <a:srgbClr val="FF0000"/>
                </a:solidFill>
              </a:rPr>
              <a:t>For the Receiver’s sake</a:t>
            </a:r>
          </a:p>
        </p:txBody>
      </p:sp>
    </p:spTree>
    <p:extLst>
      <p:ext uri="{BB962C8B-B14F-4D97-AF65-F5344CB8AC3E}">
        <p14:creationId xmlns:p14="http://schemas.microsoft.com/office/powerpoint/2010/main" val="3232831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947" y="-136478"/>
            <a:ext cx="2900685" cy="11827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43469" y="913439"/>
            <a:ext cx="87072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 </a:t>
            </a:r>
            <a:r>
              <a:rPr lang="ja-JP" altLang="ja-JP" sz="2400" b="1" dirty="0">
                <a:solidFill>
                  <a:srgbClr val="FF0000"/>
                </a:solidFill>
              </a:rPr>
              <a:t>② に</a:t>
            </a:r>
            <a:r>
              <a:rPr lang="en-US" altLang="ja-JP" sz="2400" b="1" dirty="0">
                <a:solidFill>
                  <a:srgbClr val="FF0000"/>
                </a:solidFill>
              </a:rPr>
              <a:t> (</a:t>
            </a:r>
            <a:r>
              <a:rPr lang="ja-JP" altLang="ja-JP" sz="2400" b="1" dirty="0">
                <a:solidFill>
                  <a:srgbClr val="FF0000"/>
                </a:solidFill>
              </a:rPr>
              <a:t>の代わりに</a:t>
            </a:r>
            <a:r>
              <a:rPr lang="en-US" altLang="ja-JP" sz="2400" b="1" dirty="0">
                <a:solidFill>
                  <a:srgbClr val="FF0000"/>
                </a:solidFill>
              </a:rPr>
              <a:t> / </a:t>
            </a:r>
            <a:r>
              <a:rPr lang="ja-JP" altLang="ja-JP" sz="2400" b="1" dirty="0">
                <a:solidFill>
                  <a:srgbClr val="FF0000"/>
                </a:solidFill>
              </a:rPr>
              <a:t>に代わって</a:t>
            </a:r>
            <a:r>
              <a:rPr lang="en-US" altLang="ja-JP" sz="2400" b="1" dirty="0">
                <a:solidFill>
                  <a:srgbClr val="FF0000"/>
                </a:solidFill>
              </a:rPr>
              <a:t> = </a:t>
            </a:r>
            <a:r>
              <a:rPr lang="ja-JP" altLang="ja-JP" sz="2400" b="1" dirty="0">
                <a:solidFill>
                  <a:srgbClr val="FF0000"/>
                </a:solidFill>
              </a:rPr>
              <a:t>のために</a:t>
            </a:r>
            <a:r>
              <a:rPr lang="en-US" altLang="ja-JP" sz="2400" b="1" dirty="0">
                <a:solidFill>
                  <a:srgbClr val="FF0000"/>
                </a:solidFill>
              </a:rPr>
              <a:t>)</a:t>
            </a:r>
            <a:r>
              <a:rPr lang="ja-JP" altLang="ja-JP" sz="2400" dirty="0">
                <a:solidFill>
                  <a:srgbClr val="FF0000"/>
                </a:solidFill>
              </a:rPr>
              <a:t>：</a:t>
            </a:r>
          </a:p>
          <a:p>
            <a:r>
              <a:rPr lang="en-US" altLang="ja-JP" sz="2400" dirty="0">
                <a:solidFill>
                  <a:srgbClr val="FF0000"/>
                </a:solidFill>
              </a:rPr>
              <a:t>Instead of Receiver = For Receiver’s sake</a:t>
            </a:r>
          </a:p>
          <a:p>
            <a:endParaRPr lang="ja-JP" altLang="ja-JP" sz="2600" dirty="0"/>
          </a:p>
          <a:p>
            <a:r>
              <a:rPr lang="ja-JP" altLang="en-US" sz="2600" dirty="0"/>
              <a:t>　　</a:t>
            </a:r>
            <a:r>
              <a:rPr lang="ja-JP" altLang="ja-JP" sz="2600" dirty="0"/>
              <a:t>フランクは ナヤンの代わりに レポートを出して</a:t>
            </a:r>
            <a:r>
              <a:rPr lang="ja-JP" altLang="ja-JP" sz="2600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600" dirty="0"/>
              <a:t>。</a:t>
            </a:r>
            <a:endParaRPr lang="en-US" altLang="ja-JP" sz="2600" dirty="0"/>
          </a:p>
          <a:p>
            <a:endParaRPr lang="ja-JP" altLang="ja-JP" sz="2600" dirty="0"/>
          </a:p>
          <a:p>
            <a:r>
              <a:rPr lang="ja-JP" altLang="en-US" sz="2600" dirty="0"/>
              <a:t>　　</a:t>
            </a:r>
            <a:r>
              <a:rPr lang="ja-JP" altLang="ja-JP" sz="2600" dirty="0"/>
              <a:t>お母さんは　おばあさんに代わって 料理をして</a:t>
            </a:r>
            <a:r>
              <a:rPr lang="ja-JP" altLang="ja-JP" sz="2600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600" dirty="0"/>
              <a:t>。</a:t>
            </a:r>
          </a:p>
          <a:p>
            <a:r>
              <a:rPr lang="en-US" altLang="ja-JP" sz="2600" dirty="0"/>
              <a:t> </a:t>
            </a:r>
            <a:endParaRPr lang="ja-JP" altLang="ja-JP" sz="2600" dirty="0"/>
          </a:p>
          <a:p>
            <a:r>
              <a:rPr lang="ja-JP" altLang="ja-JP" sz="2400" b="1" dirty="0">
                <a:solidFill>
                  <a:srgbClr val="FF0000"/>
                </a:solidFill>
              </a:rPr>
              <a:t>③ を </a:t>
            </a:r>
            <a:r>
              <a:rPr lang="en-US" altLang="ja-JP" sz="2400" b="1" dirty="0">
                <a:solidFill>
                  <a:srgbClr val="FF0000"/>
                </a:solidFill>
              </a:rPr>
              <a:t>: Object</a:t>
            </a:r>
            <a:endParaRPr lang="ja-JP" altLang="ja-JP" sz="2400" dirty="0">
              <a:solidFill>
                <a:srgbClr val="FF0000"/>
              </a:solidFill>
            </a:endParaRPr>
          </a:p>
          <a:p>
            <a:r>
              <a:rPr lang="en-US" altLang="ja-JP" sz="2400" dirty="0">
                <a:solidFill>
                  <a:srgbClr val="FF0000"/>
                </a:solidFill>
              </a:rPr>
              <a:t>= Receiver or Receiver’s possessions</a:t>
            </a:r>
          </a:p>
          <a:p>
            <a:pPr algn="r"/>
            <a:r>
              <a:rPr lang="en-US" altLang="ja-JP" sz="2400" dirty="0">
                <a:solidFill>
                  <a:srgbClr val="FF0000"/>
                </a:solidFill>
              </a:rPr>
              <a:t> (Implying “for Receiver’s sake”)</a:t>
            </a:r>
          </a:p>
          <a:p>
            <a:endParaRPr lang="ja-JP" altLang="ja-JP" sz="2600" dirty="0"/>
          </a:p>
          <a:p>
            <a:r>
              <a:rPr lang="ja-JP" altLang="en-US" sz="2600" dirty="0"/>
              <a:t>　　</a:t>
            </a:r>
            <a:r>
              <a:rPr lang="ja-JP" altLang="ja-JP" sz="2600" dirty="0"/>
              <a:t>お父さんは 子供をほめて</a:t>
            </a:r>
            <a:r>
              <a:rPr lang="ja-JP" altLang="ja-JP" sz="26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600" dirty="0"/>
              <a:t>。</a:t>
            </a:r>
            <a:endParaRPr lang="en-US" altLang="ja-JP" sz="2600" dirty="0"/>
          </a:p>
          <a:p>
            <a:endParaRPr lang="ja-JP" altLang="ja-JP" sz="2600" dirty="0"/>
          </a:p>
          <a:p>
            <a:r>
              <a:rPr lang="ja-JP" altLang="en-US" sz="2600" dirty="0"/>
              <a:t>　　</a:t>
            </a:r>
            <a:r>
              <a:rPr lang="ja-JP" altLang="ja-JP" sz="2600" dirty="0"/>
              <a:t>シャーロットは 妹のしゅく</a:t>
            </a:r>
            <a:r>
              <a:rPr lang="ja-JP" altLang="ja-JP" sz="2600" dirty="0" err="1"/>
              <a:t>だいを</a:t>
            </a:r>
            <a:r>
              <a:rPr lang="ja-JP" altLang="ja-JP" sz="2600" dirty="0"/>
              <a:t>見て</a:t>
            </a:r>
            <a:r>
              <a:rPr lang="ja-JP" altLang="ja-JP" sz="26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600" dirty="0"/>
              <a:t>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11573" y="564619"/>
            <a:ext cx="114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7111" y="564619"/>
            <a:ext cx="461749" cy="348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3822" y="603250"/>
            <a:ext cx="114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か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20504" y="1764181"/>
            <a:ext cx="503395" cy="411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83289" y="2571674"/>
            <a:ext cx="503395" cy="411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4793" y="1775779"/>
            <a:ext cx="764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だ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32060" y="2559946"/>
            <a:ext cx="14057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りょうり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46413" y="2571674"/>
            <a:ext cx="99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473657" y="4829290"/>
            <a:ext cx="976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こども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0503" y="4829290"/>
            <a:ext cx="825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とう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86582" y="5603865"/>
            <a:ext cx="118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いもうと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96384" y="5559162"/>
            <a:ext cx="1238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み</a:t>
            </a:r>
          </a:p>
        </p:txBody>
      </p:sp>
    </p:spTree>
    <p:extLst>
      <p:ext uri="{BB962C8B-B14F-4D97-AF65-F5344CB8AC3E}">
        <p14:creationId xmlns:p14="http://schemas.microsoft.com/office/powerpoint/2010/main" val="394389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F12119-DDE9-4871-BDC3-6BE896C2A727}"/>
              </a:ext>
            </a:extLst>
          </p:cNvPr>
          <p:cNvSpPr/>
          <p:nvPr/>
        </p:nvSpPr>
        <p:spPr>
          <a:xfrm>
            <a:off x="709377" y="1799718"/>
            <a:ext cx="26581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〜</a:t>
            </a:r>
            <a:r>
              <a:rPr lang="en-GB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くれる</a:t>
            </a:r>
            <a:endParaRPr lang="en-GB" sz="4400" dirty="0">
              <a:solidFill>
                <a:schemeClr val="accent6"/>
              </a:solidFill>
            </a:endParaRPr>
          </a:p>
          <a:p>
            <a:endParaRPr lang="en-GB" sz="4400" dirty="0">
              <a:solidFill>
                <a:schemeClr val="accent6"/>
              </a:solidFill>
            </a:endParaRPr>
          </a:p>
          <a:p>
            <a:r>
              <a:rPr lang="en-GB" sz="4400" dirty="0"/>
              <a:t>〜</a:t>
            </a:r>
            <a:r>
              <a:rPr lang="en-GB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あげる</a:t>
            </a:r>
            <a:endParaRPr lang="en-GB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</a:endParaRPr>
          </a:p>
          <a:p>
            <a:endParaRPr lang="en-GB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/>
              </a:solidFill>
            </a:endParaRPr>
          </a:p>
          <a:p>
            <a:r>
              <a:rPr lang="en-GB" sz="4400" dirty="0"/>
              <a:t>〜</a:t>
            </a:r>
            <a:r>
              <a:rPr lang="en-GB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もらう</a:t>
            </a:r>
            <a:endParaRPr lang="en-GB" sz="4400" dirty="0">
              <a:solidFill>
                <a:schemeClr val="accent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973037-5CE2-4D77-9642-92A634A0045B}"/>
              </a:ext>
            </a:extLst>
          </p:cNvPr>
          <p:cNvSpPr txBox="1"/>
          <p:nvPr/>
        </p:nvSpPr>
        <p:spPr>
          <a:xfrm>
            <a:off x="258096" y="150015"/>
            <a:ext cx="3560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dirty="0">
                <a:solidFill>
                  <a:schemeClr val="accent6"/>
                </a:solidFill>
              </a:rPr>
              <a:t>動詞（どうし）</a:t>
            </a:r>
            <a:endParaRPr lang="en-GB" sz="4800" b="1" dirty="0">
              <a:solidFill>
                <a:schemeClr val="accent6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BAE68B-9275-4DE3-B3A7-C9FD737EC1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417" t="7623" r="5808"/>
          <a:stretch/>
        </p:blipFill>
        <p:spPr>
          <a:xfrm>
            <a:off x="4584798" y="47527"/>
            <a:ext cx="4494007" cy="3504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5C48FE-F311-4785-BA8A-47BA603CFD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29" t="766" r="6357"/>
          <a:stretch/>
        </p:blipFill>
        <p:spPr>
          <a:xfrm>
            <a:off x="4843872" y="3429000"/>
            <a:ext cx="3975858" cy="346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5506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091" y="268327"/>
            <a:ext cx="2900685" cy="11827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0" y="1189443"/>
            <a:ext cx="92122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</a:rPr>
              <a:t>Be Careful </a:t>
            </a:r>
            <a:r>
              <a:rPr lang="en-US" altLang="ja-JP" sz="2200" b="1" dirty="0">
                <a:solidFill>
                  <a:srgbClr val="FF0000"/>
                </a:solidFill>
              </a:rPr>
              <a:t>when </a:t>
            </a:r>
            <a:r>
              <a:rPr lang="en-US" altLang="ja-JP" sz="2200" b="1" u="sng" dirty="0">
                <a:solidFill>
                  <a:srgbClr val="FF0000"/>
                </a:solidFill>
              </a:rPr>
              <a:t>Subject (Giver) is “I”</a:t>
            </a:r>
            <a:r>
              <a:rPr lang="ja-JP" altLang="en-US" sz="2200" b="1" u="sng" dirty="0">
                <a:solidFill>
                  <a:srgbClr val="FF0000"/>
                </a:solidFill>
              </a:rPr>
              <a:t> </a:t>
            </a:r>
            <a:r>
              <a:rPr lang="en-US" altLang="ja-JP" sz="2200" b="1" u="sng" dirty="0">
                <a:solidFill>
                  <a:srgbClr val="FF0000"/>
                </a:solidFill>
              </a:rPr>
              <a:t>and Object is not my relative</a:t>
            </a:r>
          </a:p>
          <a:p>
            <a:pPr algn="r"/>
            <a:r>
              <a:rPr lang="en-US" altLang="ja-JP" sz="2400" b="1" dirty="0">
                <a:solidFill>
                  <a:srgbClr val="FF0000"/>
                </a:solidFill>
              </a:rPr>
              <a:t>…. Sounds a bit “arrogant”</a:t>
            </a:r>
          </a:p>
          <a:p>
            <a:endParaRPr lang="ja-JP" altLang="ja-JP" sz="2800" dirty="0"/>
          </a:p>
          <a:p>
            <a:r>
              <a:rPr lang="ja-JP" altLang="ja-JP" sz="2800" dirty="0">
                <a:solidFill>
                  <a:srgbClr val="FF0000"/>
                </a:solidFill>
              </a:rPr>
              <a:t>①</a:t>
            </a:r>
            <a:r>
              <a:rPr lang="ja-JP" altLang="ja-JP" sz="2800" dirty="0"/>
              <a:t> </a:t>
            </a:r>
            <a:r>
              <a:rPr lang="ja-JP" altLang="en-US" sz="2800" dirty="0"/>
              <a:t>私</a:t>
            </a:r>
            <a:r>
              <a:rPr lang="ja-JP" altLang="ja-JP" sz="2800" dirty="0"/>
              <a:t>は 彼女に 花束を買って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pPr algn="r"/>
            <a:r>
              <a:rPr lang="en-US" altLang="ja-JP" sz="2800" dirty="0"/>
              <a:t>(Implying “I’m superior to her.”)</a:t>
            </a:r>
          </a:p>
          <a:p>
            <a:endParaRPr lang="ja-JP" altLang="ja-JP" sz="2800" dirty="0"/>
          </a:p>
          <a:p>
            <a:r>
              <a:rPr lang="ja-JP" altLang="ja-JP" sz="2800" dirty="0">
                <a:solidFill>
                  <a:srgbClr val="FF0000"/>
                </a:solidFill>
              </a:rPr>
              <a:t>②</a:t>
            </a:r>
            <a:r>
              <a:rPr lang="ja-JP" altLang="ja-JP" sz="2800" dirty="0"/>
              <a:t> </a:t>
            </a:r>
            <a:r>
              <a:rPr lang="ja-JP" altLang="en-US" sz="2800" dirty="0"/>
              <a:t>私</a:t>
            </a:r>
            <a:r>
              <a:rPr lang="ja-JP" altLang="ja-JP" sz="2800" dirty="0"/>
              <a:t>は あなたに 英語を教えて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pPr algn="r"/>
            <a:r>
              <a:rPr lang="en-US" altLang="ja-JP" sz="2800" dirty="0"/>
              <a:t>(Implying “I’m superior to you.”)</a:t>
            </a:r>
          </a:p>
          <a:p>
            <a:endParaRPr lang="ja-JP" altLang="ja-JP" sz="2800" dirty="0"/>
          </a:p>
          <a:p>
            <a:r>
              <a:rPr lang="ja-JP" altLang="ja-JP" sz="2800" dirty="0">
                <a:solidFill>
                  <a:srgbClr val="FF0000"/>
                </a:solidFill>
              </a:rPr>
              <a:t>③</a:t>
            </a:r>
            <a:r>
              <a:rPr lang="ja-JP" altLang="ja-JP" sz="2800" dirty="0"/>
              <a:t> </a:t>
            </a:r>
            <a:r>
              <a:rPr lang="ja-JP" altLang="en-US" sz="2800" dirty="0"/>
              <a:t>私</a:t>
            </a:r>
            <a:r>
              <a:rPr lang="ja-JP" altLang="ja-JP" sz="2800" dirty="0"/>
              <a:t>は すずきさんのスライドを直して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あげました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pPr algn="r"/>
            <a:r>
              <a:rPr lang="en-US" altLang="ja-JP" sz="2800" dirty="0"/>
              <a:t>(Implying “I’m superior to Suzuki san.”)</a:t>
            </a:r>
            <a:endParaRPr lang="ja-JP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355" y="2174655"/>
            <a:ext cx="10781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かのじょ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20119" y="2172115"/>
            <a:ext cx="1433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はなたば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46060" y="2174236"/>
            <a:ext cx="586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8576" y="3421562"/>
            <a:ext cx="1787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えいご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01686" y="3451338"/>
            <a:ext cx="1569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おし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54671" y="4736436"/>
            <a:ext cx="110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なお</a:t>
            </a:r>
          </a:p>
        </p:txBody>
      </p:sp>
    </p:spTree>
    <p:extLst>
      <p:ext uri="{BB962C8B-B14F-4D97-AF65-F5344CB8AC3E}">
        <p14:creationId xmlns:p14="http://schemas.microsoft.com/office/powerpoint/2010/main" val="3264675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0501" y="1801504"/>
            <a:ext cx="7929350" cy="339829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C92967F-B0AE-4C02-AE04-3982378A7E88}"/>
              </a:ext>
            </a:extLst>
          </p:cNvPr>
          <p:cNvSpPr/>
          <p:nvPr/>
        </p:nvSpPr>
        <p:spPr>
          <a:xfrm>
            <a:off x="3438609" y="206973"/>
            <a:ext cx="2241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〜</a:t>
            </a:r>
            <a:r>
              <a:rPr lang="en-GB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もらう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9626" y="1050878"/>
            <a:ext cx="89392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b="1" dirty="0"/>
              <a:t>Bear in mind…</a:t>
            </a:r>
            <a:endParaRPr lang="en-US" altLang="ja-JP" sz="4400" b="1" dirty="0">
              <a:solidFill>
                <a:srgbClr val="0070C0"/>
              </a:solidFill>
            </a:endParaRPr>
          </a:p>
          <a:p>
            <a:pPr algn="ctr"/>
            <a:r>
              <a:rPr lang="en-US" altLang="ja-JP" sz="4400" b="1" dirty="0">
                <a:solidFill>
                  <a:srgbClr val="0070C0"/>
                </a:solidFill>
              </a:rPr>
              <a:t>Receiver or Speaker expresses </a:t>
            </a:r>
          </a:p>
          <a:p>
            <a:pPr algn="ctr"/>
            <a:r>
              <a:rPr lang="en-US" altLang="ja-JP" sz="4400" b="1" dirty="0">
                <a:solidFill>
                  <a:srgbClr val="0070C0"/>
                </a:solidFill>
              </a:rPr>
              <a:t>gratitude to Giver.</a:t>
            </a:r>
          </a:p>
          <a:p>
            <a:pPr algn="ctr"/>
            <a:r>
              <a:rPr lang="en-US" altLang="ja-JP" sz="3600" b="1" dirty="0">
                <a:solidFill>
                  <a:srgbClr val="FF0000"/>
                </a:solidFill>
              </a:rPr>
              <a:t>Speaker is (I am) never Giver.</a:t>
            </a:r>
          </a:p>
          <a:p>
            <a:pPr algn="ctr"/>
            <a:endParaRPr lang="ja-JP" altLang="ja-JP" sz="4400" dirty="0">
              <a:solidFill>
                <a:srgbClr val="0070C0"/>
              </a:solidFill>
            </a:endParaRPr>
          </a:p>
          <a:p>
            <a:pPr algn="ctr"/>
            <a:r>
              <a:rPr lang="en-US" altLang="ja-JP" sz="2800" b="1" u="sng" dirty="0">
                <a:solidFill>
                  <a:srgbClr val="0070C0"/>
                </a:solidFill>
              </a:rPr>
              <a:t>Focusing on Receiver &amp; From Speaker’s perspective</a:t>
            </a:r>
          </a:p>
          <a:p>
            <a:pPr algn="ctr"/>
            <a:endParaRPr lang="en-US" altLang="ja-JP" sz="2400" dirty="0">
              <a:solidFill>
                <a:srgbClr val="0070C0"/>
              </a:solidFill>
            </a:endParaRPr>
          </a:p>
          <a:p>
            <a:pPr algn="ctr"/>
            <a:endParaRPr lang="ja-JP" altLang="ja-JP" sz="2400" dirty="0">
              <a:solidFill>
                <a:srgbClr val="0070C0"/>
              </a:solidFill>
            </a:endParaRPr>
          </a:p>
          <a:p>
            <a:pPr algn="ctr"/>
            <a:r>
              <a:rPr lang="en-US" altLang="ja-JP" sz="3600" b="1" dirty="0"/>
              <a:t>Receiver</a:t>
            </a:r>
            <a:r>
              <a:rPr lang="en-US" altLang="ja-JP" sz="3600" dirty="0"/>
              <a:t> (Subject) </a:t>
            </a:r>
            <a:r>
              <a:rPr lang="ja-JP" altLang="ja-JP" sz="3600" dirty="0"/>
              <a:t>← </a:t>
            </a:r>
            <a:r>
              <a:rPr lang="en-US" altLang="ja-JP" sz="3600" b="1" dirty="0"/>
              <a:t>Giver</a:t>
            </a:r>
            <a:r>
              <a:rPr lang="en-US" altLang="ja-JP" sz="3600" dirty="0"/>
              <a:t> (Object)</a:t>
            </a:r>
            <a:endParaRPr lang="ja-JP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223374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92967F-B0AE-4C02-AE04-3982378A7E88}"/>
              </a:ext>
            </a:extLst>
          </p:cNvPr>
          <p:cNvSpPr/>
          <p:nvPr/>
        </p:nvSpPr>
        <p:spPr>
          <a:xfrm>
            <a:off x="3319818" y="651941"/>
            <a:ext cx="2241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〜</a:t>
            </a:r>
            <a:r>
              <a:rPr lang="en-GB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もらう</a:t>
            </a:r>
            <a:endParaRPr lang="en-GB" sz="4000" dirty="0">
              <a:solidFill>
                <a:schemeClr val="accent6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9486" y="2081985"/>
            <a:ext cx="869021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シュー</a:t>
            </a:r>
            <a:r>
              <a:rPr lang="ja-JP" altLang="ja-JP" sz="2800" dirty="0"/>
              <a:t>さんは ももいさんに 大阪を案内して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もらいました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ja-JP" sz="2800" dirty="0"/>
              <a:t>彼は お母さんに ご飯を作って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もらいました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ja-JP" sz="2800" dirty="0"/>
              <a:t>ロバート</a:t>
            </a:r>
            <a:r>
              <a:rPr lang="ja-JP" altLang="en-US" sz="2800" dirty="0"/>
              <a:t>くん</a:t>
            </a:r>
            <a:r>
              <a:rPr lang="ja-JP" altLang="ja-JP" sz="2800" dirty="0"/>
              <a:t>は 先生にドアを開けて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もらいました</a:t>
            </a:r>
            <a:r>
              <a:rPr lang="ja-JP" altLang="ja-JP" sz="2800" dirty="0"/>
              <a:t>。</a:t>
            </a:r>
            <a:endParaRPr lang="en-US" altLang="ja-JP" sz="2800" dirty="0"/>
          </a:p>
          <a:p>
            <a:endParaRPr lang="ja-JP" altLang="ja-JP" sz="2800" dirty="0"/>
          </a:p>
          <a:p>
            <a:r>
              <a:rPr lang="ja-JP" altLang="en-US" sz="2800" dirty="0"/>
              <a:t>私</a:t>
            </a:r>
            <a:r>
              <a:rPr lang="ja-JP" altLang="ja-JP" sz="2800" dirty="0"/>
              <a:t>は あなたに背中を押して</a:t>
            </a:r>
            <a:r>
              <a:rPr lang="ja-JP" altLang="ja-JP" sz="2800" b="1" dirty="0">
                <a:solidFill>
                  <a:schemeClr val="accent6">
                    <a:lumMod val="75000"/>
                  </a:schemeClr>
                </a:solidFill>
              </a:rPr>
              <a:t>もらいました</a:t>
            </a:r>
            <a:r>
              <a:rPr lang="ja-JP" altLang="ja-JP" sz="2800" dirty="0"/>
              <a:t>。</a:t>
            </a:r>
          </a:p>
          <a:p>
            <a:r>
              <a:rPr lang="en-US" altLang="ja-JP" sz="2800" dirty="0"/>
              <a:t> </a:t>
            </a:r>
            <a:endParaRPr lang="ja-JP" altLang="ja-JP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71749" y="1839916"/>
            <a:ext cx="1815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おおさか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78271" y="1830345"/>
            <a:ext cx="137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あんない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88657" y="2653028"/>
            <a:ext cx="1214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かあ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37441" y="2637937"/>
            <a:ext cx="1555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はん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14549" y="2697411"/>
            <a:ext cx="136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つく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60009" y="3491086"/>
            <a:ext cx="17196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せんせい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96937" y="3493234"/>
            <a:ext cx="1050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0009" y="4410255"/>
            <a:ext cx="1337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せなか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7581" y="4360300"/>
            <a:ext cx="11532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2266916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86202" y="1296539"/>
            <a:ext cx="83251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400" b="1" dirty="0">
                <a:solidFill>
                  <a:schemeClr val="accent6">
                    <a:lumMod val="75000"/>
                  </a:schemeClr>
                </a:solidFill>
              </a:rPr>
              <a:t>くれる</a:t>
            </a:r>
            <a:r>
              <a:rPr lang="en-US" altLang="ja-JP" sz="3200" b="1" dirty="0"/>
              <a:t> </a:t>
            </a:r>
            <a:r>
              <a:rPr lang="en-US" altLang="ja-JP" sz="2800" b="1" dirty="0"/>
              <a:t>:</a:t>
            </a:r>
            <a:r>
              <a:rPr lang="ja-JP" altLang="ja-JP" sz="2800" b="1" dirty="0"/>
              <a:t> </a:t>
            </a:r>
            <a:r>
              <a:rPr lang="en-US" altLang="ja-JP" sz="2800" dirty="0"/>
              <a:t>Giver (Subject) </a:t>
            </a:r>
            <a:r>
              <a:rPr lang="ja-JP" altLang="ja-JP" sz="2800" dirty="0"/>
              <a:t>→</a:t>
            </a:r>
            <a:r>
              <a:rPr lang="en-US" altLang="ja-JP" sz="2800" dirty="0"/>
              <a:t> Receiver (Speaker / I)</a:t>
            </a:r>
            <a:endParaRPr lang="ja-JP" altLang="ja-JP" sz="2800" dirty="0"/>
          </a:p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I (have) asked Giver</a:t>
            </a:r>
            <a:endParaRPr lang="ja-JP" altLang="ja-JP" sz="4000" dirty="0">
              <a:solidFill>
                <a:srgbClr val="0070C0"/>
              </a:solidFill>
            </a:endParaRPr>
          </a:p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or </a:t>
            </a:r>
            <a:endParaRPr lang="ja-JP" altLang="ja-JP" sz="4000" dirty="0">
              <a:solidFill>
                <a:srgbClr val="0070C0"/>
              </a:solidFill>
            </a:endParaRPr>
          </a:p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Giver could initiate action,</a:t>
            </a:r>
          </a:p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although I have not asked Giver.</a:t>
            </a:r>
          </a:p>
          <a:p>
            <a:endParaRPr lang="ja-JP" altLang="ja-JP" sz="3200" dirty="0"/>
          </a:p>
          <a:p>
            <a:r>
              <a:rPr lang="ja-JP" altLang="ja-JP" sz="4400" b="1" dirty="0">
                <a:solidFill>
                  <a:schemeClr val="accent6">
                    <a:lumMod val="75000"/>
                  </a:schemeClr>
                </a:solidFill>
              </a:rPr>
              <a:t>もらう</a:t>
            </a:r>
            <a:r>
              <a:rPr lang="en-US" altLang="ja-JP" sz="3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800" b="1" dirty="0"/>
              <a:t>: </a:t>
            </a:r>
            <a:r>
              <a:rPr lang="en-US" altLang="ja-JP" sz="2800" dirty="0"/>
              <a:t>Receiver (Subject) </a:t>
            </a:r>
            <a:r>
              <a:rPr lang="ja-JP" altLang="ja-JP" sz="2800" dirty="0"/>
              <a:t>←</a:t>
            </a:r>
            <a:r>
              <a:rPr lang="en-US" altLang="ja-JP" sz="2800" dirty="0"/>
              <a:t> Giver (Object)</a:t>
            </a:r>
            <a:endParaRPr lang="ja-JP" altLang="ja-JP" sz="2800" dirty="0"/>
          </a:p>
          <a:p>
            <a:pPr algn="ctr"/>
            <a:r>
              <a:rPr lang="en-US" altLang="ja-JP" sz="4000" b="1" dirty="0">
                <a:solidFill>
                  <a:srgbClr val="0070C0"/>
                </a:solidFill>
              </a:rPr>
              <a:t>Receiver (has) asked Giver.</a:t>
            </a:r>
            <a:endParaRPr lang="ja-JP" altLang="ja-JP" sz="4000" dirty="0">
              <a:solidFill>
                <a:srgbClr val="0070C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132463" y="354841"/>
            <a:ext cx="552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4000" b="1" dirty="0">
                <a:solidFill>
                  <a:schemeClr val="accent6">
                    <a:lumMod val="75000"/>
                  </a:schemeClr>
                </a:solidFill>
              </a:rPr>
              <a:t>くれる</a:t>
            </a:r>
            <a:r>
              <a:rPr lang="en-US" altLang="ja-JP" sz="4000" b="1" dirty="0"/>
              <a:t> </a:t>
            </a:r>
            <a:r>
              <a:rPr lang="ja-JP" altLang="en-US" sz="4000" b="1" dirty="0"/>
              <a:t>と</a:t>
            </a:r>
            <a:r>
              <a:rPr lang="en-US" altLang="ja-JP" sz="4000" b="1" dirty="0"/>
              <a:t> </a:t>
            </a:r>
            <a:r>
              <a:rPr lang="ja-JP" altLang="ja-JP" sz="4000" b="1" dirty="0">
                <a:solidFill>
                  <a:schemeClr val="accent6">
                    <a:lumMod val="75000"/>
                  </a:schemeClr>
                </a:solidFill>
              </a:rPr>
              <a:t>もらう</a:t>
            </a:r>
            <a:r>
              <a:rPr lang="ja-JP" altLang="en-US" sz="4000" b="1" dirty="0"/>
              <a:t> の違い</a:t>
            </a:r>
            <a:endParaRPr lang="ja-JP" altLang="ja-JP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54890" y="121029"/>
            <a:ext cx="764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ちが</a:t>
            </a:r>
          </a:p>
        </p:txBody>
      </p:sp>
    </p:spTree>
    <p:extLst>
      <p:ext uri="{BB962C8B-B14F-4D97-AF65-F5344CB8AC3E}">
        <p14:creationId xmlns:p14="http://schemas.microsoft.com/office/powerpoint/2010/main" val="1142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BE7EC65-1A13-4767-ADC8-45090521BC69}"/>
              </a:ext>
            </a:extLst>
          </p:cNvPr>
          <p:cNvSpPr txBox="1"/>
          <p:nvPr/>
        </p:nvSpPr>
        <p:spPr>
          <a:xfrm>
            <a:off x="521954" y="438559"/>
            <a:ext cx="6098616" cy="70788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General</a:t>
            </a:r>
            <a:r>
              <a:rPr lang="en-US" sz="4000" b="1" dirty="0">
                <a:solidFill>
                  <a:srgbClr val="C00000"/>
                </a:solidFill>
                <a:cs typeface="Calibri"/>
              </a:rPr>
              <a:t> Sentence Structure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C0A49A-239B-49ED-AE9A-8FDF10F7405B}"/>
              </a:ext>
            </a:extLst>
          </p:cNvPr>
          <p:cNvSpPr txBox="1"/>
          <p:nvPr/>
        </p:nvSpPr>
        <p:spPr>
          <a:xfrm>
            <a:off x="1267601" y="1821932"/>
            <a:ext cx="6069181" cy="181588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Two </a:t>
            </a:r>
            <a:r>
              <a:rPr lang="en-US" sz="2800" dirty="0">
                <a:cs typeface="Calibri"/>
              </a:rPr>
              <a:t>people: a giver and a receiver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Calibri"/>
              </a:rPr>
              <a:t>The choice of verb reflects the direction of gift, and the social group of both people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753EFB-5489-4687-975B-4AFF02CE08BB}"/>
              </a:ext>
            </a:extLst>
          </p:cNvPr>
          <p:cNvSpPr txBox="1"/>
          <p:nvPr/>
        </p:nvSpPr>
        <p:spPr>
          <a:xfrm>
            <a:off x="1255828" y="3975482"/>
            <a:ext cx="6082918" cy="95410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cs typeface="Arial"/>
              </a:rPr>
              <a:t>Give</a:t>
            </a:r>
            <a:r>
              <a:rPr lang="en-US" sz="2800" dirty="0">
                <a:cs typeface="Calibri"/>
              </a:rPr>
              <a:t>:  </a:t>
            </a:r>
            <a:r>
              <a:rPr lang="en-US" sz="2800" dirty="0" err="1">
                <a:cs typeface="Calibri"/>
              </a:rPr>
              <a:t>ageru</a:t>
            </a:r>
            <a:r>
              <a:rPr lang="en-US" sz="2800" dirty="0">
                <a:cs typeface="Calibri"/>
              </a:rPr>
              <a:t>, </a:t>
            </a:r>
            <a:r>
              <a:rPr lang="en-US" sz="2800" dirty="0" err="1">
                <a:cs typeface="Calibri"/>
              </a:rPr>
              <a:t>kureru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cs typeface="Arial"/>
              </a:rPr>
              <a:t>Receive</a:t>
            </a:r>
            <a:r>
              <a:rPr lang="en-US" sz="2800" dirty="0">
                <a:cs typeface="Calibri"/>
              </a:rPr>
              <a:t>:  </a:t>
            </a:r>
            <a:r>
              <a:rPr lang="en-US" sz="2800" dirty="0" err="1">
                <a:cs typeface="Calibri"/>
              </a:rPr>
              <a:t>morau</a:t>
            </a:r>
          </a:p>
        </p:txBody>
      </p:sp>
    </p:spTree>
    <p:extLst>
      <p:ext uri="{BB962C8B-B14F-4D97-AF65-F5344CB8AC3E}">
        <p14:creationId xmlns:p14="http://schemas.microsoft.com/office/powerpoint/2010/main" val="287404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9DA9BBB6-1DE2-4A5C-9960-324E6DA0521E}"/>
              </a:ext>
            </a:extLst>
          </p:cNvPr>
          <p:cNvGrpSpPr/>
          <p:nvPr/>
        </p:nvGrpSpPr>
        <p:grpSpPr>
          <a:xfrm>
            <a:off x="0" y="590056"/>
            <a:ext cx="9275101" cy="6051696"/>
            <a:chOff x="0" y="403152"/>
            <a:chExt cx="9275101" cy="605169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B14AA35-30EB-47B2-82AA-4B0A3D549D02}"/>
                </a:ext>
              </a:extLst>
            </p:cNvPr>
            <p:cNvGrpSpPr/>
            <p:nvPr/>
          </p:nvGrpSpPr>
          <p:grpSpPr>
            <a:xfrm>
              <a:off x="0" y="403152"/>
              <a:ext cx="9275101" cy="6051696"/>
              <a:chOff x="2425366" y="208427"/>
              <a:chExt cx="6849735" cy="4583296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07C7BA8-9A5A-4AAD-A488-DC27963E81EF}"/>
                  </a:ext>
                </a:extLst>
              </p:cNvPr>
              <p:cNvSpPr/>
              <p:nvPr/>
            </p:nvSpPr>
            <p:spPr>
              <a:xfrm rot="1285458">
                <a:off x="2600688" y="875274"/>
                <a:ext cx="4284026" cy="2887890"/>
              </a:xfrm>
              <a:prstGeom prst="ellipse">
                <a:avLst/>
              </a:prstGeom>
              <a:noFill/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28FD03B-0427-40F3-94B0-D372D586ABF1}"/>
                  </a:ext>
                </a:extLst>
              </p:cNvPr>
              <p:cNvSpPr/>
              <p:nvPr/>
            </p:nvSpPr>
            <p:spPr>
              <a:xfrm>
                <a:off x="2799471" y="970670"/>
                <a:ext cx="1772529" cy="1589650"/>
              </a:xfrm>
              <a:prstGeom prst="ellipse">
                <a:avLst/>
              </a:prstGeom>
              <a:noFill/>
              <a:ln w="762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2F4F28E-0039-4B0A-A4D2-D367616AA275}"/>
                  </a:ext>
                </a:extLst>
              </p:cNvPr>
              <p:cNvSpPr/>
              <p:nvPr/>
            </p:nvSpPr>
            <p:spPr>
              <a:xfrm rot="1285458">
                <a:off x="2425366" y="208427"/>
                <a:ext cx="6849735" cy="4583296"/>
              </a:xfrm>
              <a:prstGeom prst="ellipse">
                <a:avLst/>
              </a:prstGeom>
              <a:noFill/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00C1BE-763F-4BB0-AB42-BDDE130575E3}"/>
                </a:ext>
              </a:extLst>
            </p:cNvPr>
            <p:cNvSpPr/>
            <p:nvPr/>
          </p:nvSpPr>
          <p:spPr>
            <a:xfrm>
              <a:off x="1191117" y="1905076"/>
              <a:ext cx="103105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6600" dirty="0"/>
                <a:t>私</a:t>
              </a:r>
              <a:endParaRPr lang="en-GB" sz="66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5CF094-5ED1-4136-BE07-D33C88E6B850}"/>
                </a:ext>
              </a:extLst>
            </p:cNvPr>
            <p:cNvSpPr/>
            <p:nvPr/>
          </p:nvSpPr>
          <p:spPr>
            <a:xfrm>
              <a:off x="4457936" y="3947877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000" dirty="0"/>
                <a:t>兄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59AFA0-E577-4996-9139-6DC9A2AD0633}"/>
                </a:ext>
              </a:extLst>
            </p:cNvPr>
            <p:cNvSpPr/>
            <p:nvPr/>
          </p:nvSpPr>
          <p:spPr>
            <a:xfrm>
              <a:off x="2784324" y="3824083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000" dirty="0"/>
                <a:t>母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4C2D28-203C-4FA1-92DE-1B8BE1BB347B}"/>
                </a:ext>
              </a:extLst>
            </p:cNvPr>
            <p:cNvSpPr/>
            <p:nvPr/>
          </p:nvSpPr>
          <p:spPr>
            <a:xfrm>
              <a:off x="3481951" y="2331579"/>
              <a:ext cx="121058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4000" dirty="0"/>
                <a:t>友達</a:t>
              </a:r>
              <a:endParaRPr lang="en-GB" sz="4000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14411F1-C715-4039-99AC-1AECE359032D}"/>
                </a:ext>
              </a:extLst>
            </p:cNvPr>
            <p:cNvSpPr/>
            <p:nvPr/>
          </p:nvSpPr>
          <p:spPr>
            <a:xfrm>
              <a:off x="5557899" y="5439698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200" dirty="0" err="1"/>
                <a:t>山本さん</a:t>
              </a:r>
              <a:endParaRPr lang="en-GB" sz="3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2543A89-CE7D-42F1-885B-C9178A883F3A}"/>
                </a:ext>
              </a:extLst>
            </p:cNvPr>
            <p:cNvSpPr/>
            <p:nvPr/>
          </p:nvSpPr>
          <p:spPr>
            <a:xfrm>
              <a:off x="6542131" y="2743925"/>
              <a:ext cx="2214068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  い  しゃ</a:t>
              </a:r>
              <a:endParaRPr lang="en-GB" altLang="ja-JP" dirty="0"/>
            </a:p>
            <a:p>
              <a:r>
                <a:rPr lang="ja-JP" altLang="en-US" sz="3200" dirty="0"/>
                <a:t>お医者</a:t>
              </a:r>
              <a:r>
                <a:rPr lang="en-GB" sz="3200" dirty="0" err="1"/>
                <a:t>さん</a:t>
              </a:r>
              <a:endParaRPr lang="en-GB" sz="320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4949D60-8E75-2C48-BF98-48B735F48A0D}"/>
              </a:ext>
            </a:extLst>
          </p:cNvPr>
          <p:cNvSpPr txBox="1"/>
          <p:nvPr/>
        </p:nvSpPr>
        <p:spPr>
          <a:xfrm>
            <a:off x="1344790" y="1181007"/>
            <a:ext cx="1233030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/>
                </a:solidFill>
              </a:rPr>
              <a:t>uchi</a:t>
            </a:r>
            <a:endParaRPr lang="en-US" sz="4800" dirty="0">
              <a:solidFill>
                <a:schemeClr val="accent3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BC0068-858B-1A47-B200-098D7152B88B}"/>
              </a:ext>
            </a:extLst>
          </p:cNvPr>
          <p:cNvSpPr txBox="1"/>
          <p:nvPr/>
        </p:nvSpPr>
        <p:spPr>
          <a:xfrm>
            <a:off x="7523169" y="4732517"/>
            <a:ext cx="1276696" cy="830997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</a:rPr>
              <a:t>soto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9E19F85-2D36-4EA7-82A2-B162A950F7FB}"/>
              </a:ext>
            </a:extLst>
          </p:cNvPr>
          <p:cNvSpPr/>
          <p:nvPr/>
        </p:nvSpPr>
        <p:spPr>
          <a:xfrm>
            <a:off x="6485900" y="205336"/>
            <a:ext cx="2658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〜</a:t>
            </a:r>
            <a:r>
              <a:rPr lang="en-GB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くれる</a:t>
            </a:r>
            <a:endParaRPr lang="en-GB" sz="4400" dirty="0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DA9BBB6-1DE2-4A5C-9960-324E6DA0521E}"/>
              </a:ext>
            </a:extLst>
          </p:cNvPr>
          <p:cNvGrpSpPr/>
          <p:nvPr/>
        </p:nvGrpSpPr>
        <p:grpSpPr>
          <a:xfrm>
            <a:off x="0" y="590056"/>
            <a:ext cx="9275101" cy="6051696"/>
            <a:chOff x="0" y="403152"/>
            <a:chExt cx="9275101" cy="6051696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B14AA35-30EB-47B2-82AA-4B0A3D549D02}"/>
                </a:ext>
              </a:extLst>
            </p:cNvPr>
            <p:cNvGrpSpPr/>
            <p:nvPr/>
          </p:nvGrpSpPr>
          <p:grpSpPr>
            <a:xfrm>
              <a:off x="0" y="403152"/>
              <a:ext cx="9275101" cy="6051696"/>
              <a:chOff x="2425366" y="208427"/>
              <a:chExt cx="6849735" cy="4583296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07C7BA8-9A5A-4AAD-A488-DC27963E81EF}"/>
                  </a:ext>
                </a:extLst>
              </p:cNvPr>
              <p:cNvSpPr/>
              <p:nvPr/>
            </p:nvSpPr>
            <p:spPr>
              <a:xfrm rot="1285458">
                <a:off x="2600688" y="875274"/>
                <a:ext cx="4284026" cy="2887890"/>
              </a:xfrm>
              <a:prstGeom prst="ellipse">
                <a:avLst/>
              </a:prstGeom>
              <a:noFill/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128FD03B-0427-40F3-94B0-D372D586ABF1}"/>
                  </a:ext>
                </a:extLst>
              </p:cNvPr>
              <p:cNvSpPr/>
              <p:nvPr/>
            </p:nvSpPr>
            <p:spPr>
              <a:xfrm>
                <a:off x="2799471" y="970670"/>
                <a:ext cx="1772529" cy="1589650"/>
              </a:xfrm>
              <a:prstGeom prst="ellipse">
                <a:avLst/>
              </a:prstGeom>
              <a:noFill/>
              <a:ln w="762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72F4F28E-0039-4B0A-A4D2-D367616AA275}"/>
                  </a:ext>
                </a:extLst>
              </p:cNvPr>
              <p:cNvSpPr/>
              <p:nvPr/>
            </p:nvSpPr>
            <p:spPr>
              <a:xfrm rot="1285458">
                <a:off x="2425366" y="208427"/>
                <a:ext cx="6849735" cy="4583296"/>
              </a:xfrm>
              <a:prstGeom prst="ellipse">
                <a:avLst/>
              </a:prstGeom>
              <a:noFill/>
              <a:ln w="762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00C1BE-763F-4BB0-AB42-BDDE130575E3}"/>
                </a:ext>
              </a:extLst>
            </p:cNvPr>
            <p:cNvSpPr/>
            <p:nvPr/>
          </p:nvSpPr>
          <p:spPr>
            <a:xfrm>
              <a:off x="1191117" y="1905076"/>
              <a:ext cx="1031051" cy="1107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6600" dirty="0"/>
                <a:t>私</a:t>
              </a:r>
              <a:endParaRPr lang="en-GB" sz="660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5CF094-5ED1-4136-BE07-D33C88E6B850}"/>
                </a:ext>
              </a:extLst>
            </p:cNvPr>
            <p:cNvSpPr/>
            <p:nvPr/>
          </p:nvSpPr>
          <p:spPr>
            <a:xfrm>
              <a:off x="4457936" y="3947877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000" dirty="0"/>
                <a:t>兄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059AFA0-E577-4996-9139-6DC9A2AD0633}"/>
                </a:ext>
              </a:extLst>
            </p:cNvPr>
            <p:cNvSpPr/>
            <p:nvPr/>
          </p:nvSpPr>
          <p:spPr>
            <a:xfrm>
              <a:off x="2784324" y="3824083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4000" dirty="0"/>
                <a:t>母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A4C2D28-203C-4FA1-92DE-1B8BE1BB347B}"/>
                </a:ext>
              </a:extLst>
            </p:cNvPr>
            <p:cNvSpPr/>
            <p:nvPr/>
          </p:nvSpPr>
          <p:spPr>
            <a:xfrm>
              <a:off x="3481951" y="2331579"/>
              <a:ext cx="121058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4000" dirty="0"/>
                <a:t>友達</a:t>
              </a:r>
              <a:endParaRPr lang="en-GB" sz="4000" dirty="0"/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E0DA97C-A6F4-460B-9F19-4AADA3AE6E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954526" y="2932027"/>
              <a:ext cx="793856" cy="107199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D4BF6446-588C-45F0-B828-0DBD1401C75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5902" y="2190049"/>
              <a:ext cx="996049" cy="357715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14411F1-C715-4039-99AC-1AECE359032D}"/>
                </a:ext>
              </a:extLst>
            </p:cNvPr>
            <p:cNvSpPr/>
            <p:nvPr/>
          </p:nvSpPr>
          <p:spPr>
            <a:xfrm>
              <a:off x="5557899" y="5439698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3200" dirty="0" err="1"/>
                <a:t>山本さん</a:t>
              </a:r>
              <a:endParaRPr lang="en-GB" sz="3200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2543A89-CE7D-42F1-885B-C9178A883F3A}"/>
                </a:ext>
              </a:extLst>
            </p:cNvPr>
            <p:cNvSpPr/>
            <p:nvPr/>
          </p:nvSpPr>
          <p:spPr>
            <a:xfrm>
              <a:off x="6542131" y="2743925"/>
              <a:ext cx="2214068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/>
                <a:t>  い  しゃ</a:t>
              </a:r>
              <a:endParaRPr lang="en-GB" altLang="ja-JP" dirty="0"/>
            </a:p>
            <a:p>
              <a:r>
                <a:rPr lang="ja-JP" altLang="en-US" sz="3200" dirty="0"/>
                <a:t>お医者</a:t>
              </a:r>
              <a:r>
                <a:rPr lang="en-GB" sz="3200" dirty="0" err="1"/>
                <a:t>さん</a:t>
              </a:r>
              <a:endParaRPr lang="en-GB" sz="3200" dirty="0"/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88B29BB1-9161-4C6C-82EF-BABD6A7918B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22168" y="2862494"/>
              <a:ext cx="3327684" cy="2914167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FA5FD5A-D155-467F-ACED-048D90EE57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85902" y="1912692"/>
              <a:ext cx="3969434" cy="722957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45896">
            <a:off x="2502451" y="2384791"/>
            <a:ext cx="1914137" cy="2395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B75AEC-831A-4A47-887D-BDDB17B6D86A}"/>
              </a:ext>
            </a:extLst>
          </p:cNvPr>
          <p:cNvSpPr/>
          <p:nvPr/>
        </p:nvSpPr>
        <p:spPr>
          <a:xfrm>
            <a:off x="130303" y="4492575"/>
            <a:ext cx="5578771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chemeClr val="accent1"/>
                </a:solidFill>
              </a:rPr>
              <a:t>友達</a:t>
            </a:r>
            <a:r>
              <a:rPr lang="ja-JP" altLang="en-US" sz="2800" u="sng" dirty="0">
                <a:solidFill>
                  <a:schemeClr val="accent1"/>
                </a:solidFill>
              </a:rPr>
              <a:t>は</a:t>
            </a:r>
            <a:r>
              <a:rPr lang="ja-JP" altLang="en-US" sz="2800" dirty="0">
                <a:solidFill>
                  <a:schemeClr val="accent3"/>
                </a:solidFill>
              </a:rPr>
              <a:t>私</a:t>
            </a:r>
            <a:r>
              <a:rPr lang="ja-JP" altLang="en-US" sz="2800" u="sng" dirty="0">
                <a:solidFill>
                  <a:schemeClr val="accent3"/>
                </a:solidFill>
              </a:rPr>
              <a:t>に</a:t>
            </a:r>
            <a:r>
              <a:rPr lang="ja-JP" altLang="en-US" sz="2800" dirty="0">
                <a:solidFill>
                  <a:schemeClr val="tx1"/>
                </a:solidFill>
              </a:rPr>
              <a:t>腕時計</a:t>
            </a:r>
            <a:r>
              <a:rPr lang="ja-JP" altLang="en-US" sz="2800" dirty="0"/>
              <a:t>を</a:t>
            </a:r>
            <a:r>
              <a:rPr lang="ja-JP" altLang="en-US" sz="2800" dirty="0">
                <a:solidFill>
                  <a:schemeClr val="tx1"/>
                </a:solidFill>
              </a:rPr>
              <a:t>くれました</a:t>
            </a:r>
            <a:r>
              <a:rPr lang="ja-JP" altLang="en-US" sz="2800" dirty="0"/>
              <a:t>。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>
                <a:solidFill>
                  <a:schemeClr val="accent1"/>
                </a:solidFill>
              </a:rPr>
              <a:t>兄</a:t>
            </a:r>
            <a:r>
              <a:rPr lang="ja-JP" altLang="en-US" sz="2800" u="sng" dirty="0">
                <a:solidFill>
                  <a:schemeClr val="accent1"/>
                </a:solidFill>
              </a:rPr>
              <a:t>は</a:t>
            </a:r>
            <a:r>
              <a:rPr lang="ja-JP" altLang="en-US" sz="2800" dirty="0">
                <a:solidFill>
                  <a:srgbClr val="92D050"/>
                </a:solidFill>
              </a:rPr>
              <a:t>私</a:t>
            </a:r>
            <a:r>
              <a:rPr lang="ja-JP" altLang="en-US" sz="2800" u="sng" dirty="0">
                <a:solidFill>
                  <a:srgbClr val="92D050"/>
                </a:solidFill>
              </a:rPr>
              <a:t>に</a:t>
            </a:r>
            <a:r>
              <a:rPr lang="ja-JP" altLang="en-US" sz="2800" dirty="0"/>
              <a:t>プレゼントを</a:t>
            </a:r>
            <a:r>
              <a:rPr lang="ja-JP" altLang="en-US" sz="2800" dirty="0">
                <a:solidFill>
                  <a:schemeClr val="tx1"/>
                </a:solidFill>
              </a:rPr>
              <a:t>くれました</a:t>
            </a:r>
            <a:r>
              <a:rPr lang="ja-JP" altLang="en-US" sz="2800" dirty="0"/>
              <a:t>。</a:t>
            </a:r>
            <a:endParaRPr lang="en-GB" altLang="ja-JP" sz="2800" dirty="0"/>
          </a:p>
          <a:p>
            <a:endParaRPr lang="en-GB" altLang="ja-JP" sz="2800" dirty="0"/>
          </a:p>
          <a:p>
            <a:r>
              <a:rPr lang="en-GB" sz="2800" dirty="0" err="1">
                <a:solidFill>
                  <a:schemeClr val="accent2"/>
                </a:solidFill>
              </a:rPr>
              <a:t>山本さん</a:t>
            </a:r>
            <a:r>
              <a:rPr lang="ja-JP" altLang="en-US" sz="2800" u="sng" dirty="0">
                <a:solidFill>
                  <a:schemeClr val="accent2"/>
                </a:solidFill>
              </a:rPr>
              <a:t>は</a:t>
            </a:r>
            <a:r>
              <a:rPr lang="ja-JP" altLang="en-US" sz="2800" dirty="0"/>
              <a:t>指輪を</a:t>
            </a:r>
            <a:r>
              <a:rPr lang="ja-JP" altLang="en-US" sz="2800" dirty="0">
                <a:solidFill>
                  <a:srgbClr val="92D050"/>
                </a:solidFill>
              </a:rPr>
              <a:t>私</a:t>
            </a:r>
            <a:r>
              <a:rPr lang="ja-JP" altLang="en-US" sz="2800" u="sng" dirty="0">
                <a:solidFill>
                  <a:srgbClr val="92D050"/>
                </a:solidFill>
              </a:rPr>
              <a:t>に</a:t>
            </a:r>
            <a:r>
              <a:rPr lang="ja-JP" altLang="en-US" sz="2800" dirty="0"/>
              <a:t>くれました。</a:t>
            </a:r>
            <a:endParaRPr lang="en-GB" altLang="ja-JP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CBC8D4-679F-4C2C-AC0E-C83CDF1BB00D}"/>
              </a:ext>
            </a:extLst>
          </p:cNvPr>
          <p:cNvSpPr/>
          <p:nvPr/>
        </p:nvSpPr>
        <p:spPr>
          <a:xfrm>
            <a:off x="28829" y="182432"/>
            <a:ext cx="2658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〜</a:t>
            </a:r>
            <a:r>
              <a:rPr lang="en-GB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くれる</a:t>
            </a:r>
            <a:endParaRPr lang="en-GB" sz="40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913" y="0"/>
            <a:ext cx="6737680" cy="5004616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6184" y="1346903"/>
            <a:ext cx="1937513" cy="208041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449257" y="2125498"/>
            <a:ext cx="682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お</a:t>
            </a:r>
          </a:p>
        </p:txBody>
      </p:sp>
    </p:spTree>
    <p:extLst>
      <p:ext uri="{BB962C8B-B14F-4D97-AF65-F5344CB8AC3E}">
        <p14:creationId xmlns:p14="http://schemas.microsoft.com/office/powerpoint/2010/main" val="1482292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9E19F85-2D36-4EA7-82A2-B162A950F7FB}"/>
              </a:ext>
            </a:extLst>
          </p:cNvPr>
          <p:cNvSpPr/>
          <p:nvPr/>
        </p:nvSpPr>
        <p:spPr>
          <a:xfrm>
            <a:off x="6485900" y="205336"/>
            <a:ext cx="26581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/>
              <a:t>〜</a:t>
            </a:r>
            <a:r>
              <a:rPr lang="en-GB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あげる</a:t>
            </a:r>
            <a:endParaRPr lang="en-GB" sz="44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42E22FD-7F52-4212-9D8A-802A26555E24}"/>
              </a:ext>
            </a:extLst>
          </p:cNvPr>
          <p:cNvGrpSpPr/>
          <p:nvPr/>
        </p:nvGrpSpPr>
        <p:grpSpPr>
          <a:xfrm>
            <a:off x="0" y="403152"/>
            <a:ext cx="9275101" cy="6051696"/>
            <a:chOff x="0" y="403152"/>
            <a:chExt cx="9275101" cy="605169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DA9BBB6-1DE2-4A5C-9960-324E6DA0521E}"/>
                </a:ext>
              </a:extLst>
            </p:cNvPr>
            <p:cNvGrpSpPr/>
            <p:nvPr/>
          </p:nvGrpSpPr>
          <p:grpSpPr>
            <a:xfrm>
              <a:off x="0" y="403152"/>
              <a:ext cx="9275101" cy="6051696"/>
              <a:chOff x="0" y="403152"/>
              <a:chExt cx="9275101" cy="6051696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B14AA35-30EB-47B2-82AA-4B0A3D549D02}"/>
                  </a:ext>
                </a:extLst>
              </p:cNvPr>
              <p:cNvGrpSpPr/>
              <p:nvPr/>
            </p:nvGrpSpPr>
            <p:grpSpPr>
              <a:xfrm>
                <a:off x="0" y="403152"/>
                <a:ext cx="9275101" cy="6051696"/>
                <a:chOff x="2425366" y="208427"/>
                <a:chExt cx="6849735" cy="4583296"/>
              </a:xfrm>
            </p:grpSpPr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id="{307C7BA8-9A5A-4AAD-A488-DC27963E81EF}"/>
                    </a:ext>
                  </a:extLst>
                </p:cNvPr>
                <p:cNvSpPr/>
                <p:nvPr/>
              </p:nvSpPr>
              <p:spPr>
                <a:xfrm rot="1285458">
                  <a:off x="2600688" y="875274"/>
                  <a:ext cx="4284026" cy="2887890"/>
                </a:xfrm>
                <a:prstGeom prst="ellipse">
                  <a:avLst/>
                </a:prstGeom>
                <a:noFill/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" name="Oval 3">
                  <a:extLst>
                    <a:ext uri="{FF2B5EF4-FFF2-40B4-BE49-F238E27FC236}">
                      <a16:creationId xmlns:a16="http://schemas.microsoft.com/office/drawing/2014/main" id="{128FD03B-0427-40F3-94B0-D372D586ABF1}"/>
                    </a:ext>
                  </a:extLst>
                </p:cNvPr>
                <p:cNvSpPr/>
                <p:nvPr/>
              </p:nvSpPr>
              <p:spPr>
                <a:xfrm>
                  <a:off x="2799471" y="970670"/>
                  <a:ext cx="1772529" cy="1589650"/>
                </a:xfrm>
                <a:prstGeom prst="ellipse">
                  <a:avLst/>
                </a:prstGeom>
                <a:noFill/>
                <a:ln w="762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72F4F28E-0039-4B0A-A4D2-D367616AA275}"/>
                    </a:ext>
                  </a:extLst>
                </p:cNvPr>
                <p:cNvSpPr/>
                <p:nvPr/>
              </p:nvSpPr>
              <p:spPr>
                <a:xfrm rot="1285458">
                  <a:off x="2425366" y="208427"/>
                  <a:ext cx="6849735" cy="4583296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600C1BE-763F-4BB0-AB42-BDDE130575E3}"/>
                  </a:ext>
                </a:extLst>
              </p:cNvPr>
              <p:cNvSpPr/>
              <p:nvPr/>
            </p:nvSpPr>
            <p:spPr>
              <a:xfrm>
                <a:off x="1191117" y="1905076"/>
                <a:ext cx="1031051" cy="1107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6600" dirty="0"/>
                  <a:t>私</a:t>
                </a:r>
                <a:endParaRPr lang="en-GB" sz="6600" dirty="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A5CF094-5ED1-4136-BE07-D33C88E6B850}"/>
                  </a:ext>
                </a:extLst>
              </p:cNvPr>
              <p:cNvSpPr/>
              <p:nvPr/>
            </p:nvSpPr>
            <p:spPr>
              <a:xfrm>
                <a:off x="4457936" y="3947877"/>
                <a:ext cx="6976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/>
                  <a:t>兄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059AFA0-E577-4996-9139-6DC9A2AD0633}"/>
                  </a:ext>
                </a:extLst>
              </p:cNvPr>
              <p:cNvSpPr/>
              <p:nvPr/>
            </p:nvSpPr>
            <p:spPr>
              <a:xfrm>
                <a:off x="2784324" y="3824083"/>
                <a:ext cx="6976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/>
                  <a:t>母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A4C2D28-203C-4FA1-92DE-1B8BE1BB347B}"/>
                  </a:ext>
                </a:extLst>
              </p:cNvPr>
              <p:cNvSpPr/>
              <p:nvPr/>
            </p:nvSpPr>
            <p:spPr>
              <a:xfrm>
                <a:off x="3481951" y="2331579"/>
                <a:ext cx="121058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000" dirty="0"/>
                  <a:t>友達</a:t>
                </a:r>
                <a:endParaRPr lang="en-GB" sz="4000" dirty="0"/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6E0DA97C-A6F4-460B-9F19-4AADA3AE6E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19233" y="2966844"/>
                <a:ext cx="965890" cy="1033811"/>
              </a:xfrm>
              <a:prstGeom prst="straightConnector1">
                <a:avLst/>
              </a:prstGeom>
              <a:ln w="57150">
                <a:solidFill>
                  <a:schemeClr val="accent3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814411F1-C715-4039-99AC-1AECE359032D}"/>
                  </a:ext>
                </a:extLst>
              </p:cNvPr>
              <p:cNvSpPr/>
              <p:nvPr/>
            </p:nvSpPr>
            <p:spPr>
              <a:xfrm>
                <a:off x="5557899" y="5439698"/>
                <a:ext cx="18261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 err="1"/>
                  <a:t>山本さん</a:t>
                </a:r>
                <a:endParaRPr lang="en-GB" sz="3200" dirty="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E2543A89-CE7D-42F1-885B-C9178A883F3A}"/>
                  </a:ext>
                </a:extLst>
              </p:cNvPr>
              <p:cNvSpPr/>
              <p:nvPr/>
            </p:nvSpPr>
            <p:spPr>
              <a:xfrm>
                <a:off x="6542131" y="2743925"/>
                <a:ext cx="2214068" cy="861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dirty="0"/>
                  <a:t>  　　　い  しゃ</a:t>
                </a:r>
                <a:endParaRPr lang="en-GB" altLang="ja-JP" dirty="0"/>
              </a:p>
              <a:p>
                <a:r>
                  <a:rPr lang="ja-JP" altLang="en-US" sz="3200" dirty="0"/>
                  <a:t>お医者</a:t>
                </a:r>
                <a:r>
                  <a:rPr lang="en-GB" sz="3200" dirty="0" err="1"/>
                  <a:t>さん</a:t>
                </a:r>
                <a:endParaRPr lang="en-GB" sz="3200" dirty="0"/>
              </a:p>
            </p:txBody>
          </p:sp>
          <p:cxnSp>
            <p:nvCxnSpPr>
              <p:cNvPr id="26" name="Straight Arrow Connector 25">
                <a:extLst>
                  <a:ext uri="{FF2B5EF4-FFF2-40B4-BE49-F238E27FC236}">
                    <a16:creationId xmlns:a16="http://schemas.microsoft.com/office/drawing/2014/main" id="{88B29BB1-9161-4C6C-82EF-BABD6A7918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3637" y="2892042"/>
                <a:ext cx="3314262" cy="2701695"/>
              </a:xfrm>
              <a:prstGeom prst="straightConnector1">
                <a:avLst/>
              </a:prstGeom>
              <a:ln w="57150">
                <a:solidFill>
                  <a:schemeClr val="accent3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0FA5FD5A-D155-467F-ACED-048D90EE5784}"/>
                  </a:ext>
                </a:extLst>
              </p:cNvPr>
              <p:cNvCxnSpPr>
                <a:cxnSpLocks/>
                <a:endCxn id="25" idx="1"/>
              </p:cNvCxnSpPr>
              <p:nvPr/>
            </p:nvCxnSpPr>
            <p:spPr>
              <a:xfrm>
                <a:off x="4681519" y="2796926"/>
                <a:ext cx="1860612" cy="377886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92126691-A36E-4805-B3CB-70F81C6E96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19560" y="3632701"/>
              <a:ext cx="405207" cy="1814549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9766D09-0016-4066-9633-EDFF9B1E2DCF}"/>
              </a:ext>
            </a:extLst>
          </p:cNvPr>
          <p:cNvCxnSpPr>
            <a:cxnSpLocks/>
          </p:cNvCxnSpPr>
          <p:nvPr/>
        </p:nvCxnSpPr>
        <p:spPr>
          <a:xfrm>
            <a:off x="5115586" y="4354462"/>
            <a:ext cx="1015962" cy="1051163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71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0E0EA269-252E-4AF5-9C05-FCA6FA6EDF1A}"/>
              </a:ext>
            </a:extLst>
          </p:cNvPr>
          <p:cNvGrpSpPr/>
          <p:nvPr/>
        </p:nvGrpSpPr>
        <p:grpSpPr>
          <a:xfrm>
            <a:off x="1736625" y="182432"/>
            <a:ext cx="7516639" cy="4731556"/>
            <a:chOff x="0" y="403152"/>
            <a:chExt cx="9275101" cy="6051696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4CEC30ED-D627-4011-8BDC-10EED6DA355A}"/>
                </a:ext>
              </a:extLst>
            </p:cNvPr>
            <p:cNvGrpSpPr/>
            <p:nvPr/>
          </p:nvGrpSpPr>
          <p:grpSpPr>
            <a:xfrm>
              <a:off x="0" y="403152"/>
              <a:ext cx="9275101" cy="6051696"/>
              <a:chOff x="0" y="403152"/>
              <a:chExt cx="9275101" cy="6051696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68389B09-8E5D-4E12-85ED-23A6C8B1C633}"/>
                  </a:ext>
                </a:extLst>
              </p:cNvPr>
              <p:cNvGrpSpPr/>
              <p:nvPr/>
            </p:nvGrpSpPr>
            <p:grpSpPr>
              <a:xfrm>
                <a:off x="0" y="403152"/>
                <a:ext cx="9275101" cy="6051696"/>
                <a:chOff x="2425366" y="208427"/>
                <a:chExt cx="6849735" cy="4583296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32AAC6D5-E9F2-4776-9825-AC14A272A310}"/>
                    </a:ext>
                  </a:extLst>
                </p:cNvPr>
                <p:cNvSpPr/>
                <p:nvPr/>
              </p:nvSpPr>
              <p:spPr>
                <a:xfrm rot="1285458">
                  <a:off x="2600688" y="875274"/>
                  <a:ext cx="4284026" cy="2887890"/>
                </a:xfrm>
                <a:prstGeom prst="ellipse">
                  <a:avLst/>
                </a:prstGeom>
                <a:noFill/>
                <a:ln w="762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F80A0E25-7DD0-443A-842B-E15FBD6DFE21}"/>
                    </a:ext>
                  </a:extLst>
                </p:cNvPr>
                <p:cNvSpPr/>
                <p:nvPr/>
              </p:nvSpPr>
              <p:spPr>
                <a:xfrm>
                  <a:off x="2799471" y="970670"/>
                  <a:ext cx="1772529" cy="1589650"/>
                </a:xfrm>
                <a:prstGeom prst="ellipse">
                  <a:avLst/>
                </a:prstGeom>
                <a:noFill/>
                <a:ln w="76200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D6385076-2633-4E33-969B-1C88EBD1FAA5}"/>
                    </a:ext>
                  </a:extLst>
                </p:cNvPr>
                <p:cNvSpPr/>
                <p:nvPr/>
              </p:nvSpPr>
              <p:spPr>
                <a:xfrm rot="1285458">
                  <a:off x="2425366" y="208427"/>
                  <a:ext cx="6849735" cy="4583296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C7896166-915E-4D9A-897C-299B5B7EF95D}"/>
                  </a:ext>
                </a:extLst>
              </p:cNvPr>
              <p:cNvSpPr/>
              <p:nvPr/>
            </p:nvSpPr>
            <p:spPr>
              <a:xfrm>
                <a:off x="1151546" y="1794701"/>
                <a:ext cx="1177313" cy="12990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6000" dirty="0"/>
                  <a:t>私</a:t>
                </a:r>
                <a:endParaRPr lang="en-GB" sz="6000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7DADB39-AA45-404B-981D-096860D0AAE1}"/>
                  </a:ext>
                </a:extLst>
              </p:cNvPr>
              <p:cNvSpPr/>
              <p:nvPr/>
            </p:nvSpPr>
            <p:spPr>
              <a:xfrm>
                <a:off x="4457936" y="3947877"/>
                <a:ext cx="6976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/>
                  <a:t>兄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A9140E3-3D0C-4A77-A88B-7C51F8F00C69}"/>
                  </a:ext>
                </a:extLst>
              </p:cNvPr>
              <p:cNvSpPr/>
              <p:nvPr/>
            </p:nvSpPr>
            <p:spPr>
              <a:xfrm>
                <a:off x="2784324" y="3824083"/>
                <a:ext cx="697627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/>
                  <a:t>母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BD989AF-2CE1-4ECD-B16C-85D88DD8A725}"/>
                  </a:ext>
                </a:extLst>
              </p:cNvPr>
              <p:cNvSpPr/>
              <p:nvPr/>
            </p:nvSpPr>
            <p:spPr>
              <a:xfrm>
                <a:off x="3247348" y="2105131"/>
                <a:ext cx="121058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4000" dirty="0"/>
                  <a:t>友達</a:t>
                </a:r>
                <a:endParaRPr lang="en-GB" sz="4000" dirty="0"/>
              </a:p>
            </p:txBody>
          </p:sp>
          <p:cxnSp>
            <p:nvCxnSpPr>
              <p:cNvPr id="36" name="Straight Arrow Connector 35">
                <a:extLst>
                  <a:ext uri="{FF2B5EF4-FFF2-40B4-BE49-F238E27FC236}">
                    <a16:creationId xmlns:a16="http://schemas.microsoft.com/office/drawing/2014/main" id="{7EFC87BA-ED0E-47DA-8598-3277E5320F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1283" y="2395188"/>
                <a:ext cx="1099891" cy="251108"/>
              </a:xfrm>
              <a:prstGeom prst="straightConnector1">
                <a:avLst/>
              </a:prstGeom>
              <a:ln w="57150">
                <a:solidFill>
                  <a:schemeClr val="accent3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B0B53054-6509-4A76-98E1-AFC6B1E1B14A}"/>
                  </a:ext>
                </a:extLst>
              </p:cNvPr>
              <p:cNvSpPr/>
              <p:nvPr/>
            </p:nvSpPr>
            <p:spPr>
              <a:xfrm>
                <a:off x="5557900" y="5331083"/>
                <a:ext cx="18261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3200" dirty="0" err="1"/>
                  <a:t>山本さん</a:t>
                </a:r>
                <a:endParaRPr lang="en-GB" sz="3200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0F96BDEA-25C0-46E2-BB8B-034A8177DBF8}"/>
                  </a:ext>
                </a:extLst>
              </p:cNvPr>
              <p:cNvSpPr/>
              <p:nvPr/>
            </p:nvSpPr>
            <p:spPr>
              <a:xfrm>
                <a:off x="6542130" y="2743925"/>
                <a:ext cx="2732033" cy="1102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dirty="0"/>
                  <a:t>  　　い  しゃ</a:t>
                </a:r>
                <a:endParaRPr lang="en-GB" altLang="ja-JP" dirty="0"/>
              </a:p>
              <a:p>
                <a:r>
                  <a:rPr lang="ja-JP" altLang="en-US" sz="3200" dirty="0"/>
                  <a:t>お医者</a:t>
                </a:r>
                <a:r>
                  <a:rPr lang="en-GB" sz="3200" dirty="0" err="1"/>
                  <a:t>さん</a:t>
                </a:r>
                <a:endParaRPr lang="en-GB" sz="3200" dirty="0"/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3AF82EBF-2271-48DF-A9AA-0532A9DACF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3637" y="2892042"/>
                <a:ext cx="3314262" cy="2701695"/>
              </a:xfrm>
              <a:prstGeom prst="straightConnector1">
                <a:avLst/>
              </a:prstGeom>
              <a:ln w="57150">
                <a:solidFill>
                  <a:schemeClr val="accent3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>
                <a:extLst>
                  <a:ext uri="{FF2B5EF4-FFF2-40B4-BE49-F238E27FC236}">
                    <a16:creationId xmlns:a16="http://schemas.microsoft.com/office/drawing/2014/main" id="{ECF42DC8-C7A6-4553-A34E-FE85C6A3F490}"/>
                  </a:ext>
                </a:extLst>
              </p:cNvPr>
              <p:cNvCxnSpPr>
                <a:cxnSpLocks/>
                <a:endCxn id="38" idx="1"/>
              </p:cNvCxnSpPr>
              <p:nvPr/>
            </p:nvCxnSpPr>
            <p:spPr>
              <a:xfrm>
                <a:off x="4681519" y="2796926"/>
                <a:ext cx="1860611" cy="49810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CDD2C8E-3DD2-43EB-9788-6772A28B45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19560" y="3717764"/>
              <a:ext cx="361675" cy="1729486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E6B75AEC-831A-4A47-887D-BDDB17B6D86A}"/>
              </a:ext>
            </a:extLst>
          </p:cNvPr>
          <p:cNvSpPr/>
          <p:nvPr/>
        </p:nvSpPr>
        <p:spPr>
          <a:xfrm>
            <a:off x="130303" y="4492575"/>
            <a:ext cx="6679929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ja-JP" altLang="en-US" sz="2800" dirty="0">
                <a:solidFill>
                  <a:schemeClr val="accent3"/>
                </a:solidFill>
              </a:rPr>
              <a:t>私</a:t>
            </a:r>
            <a:r>
              <a:rPr lang="ja-JP" altLang="en-US" sz="2800" u="sng" dirty="0">
                <a:solidFill>
                  <a:schemeClr val="accent3"/>
                </a:solidFill>
              </a:rPr>
              <a:t>は</a:t>
            </a:r>
            <a:r>
              <a:rPr lang="ja-JP" altLang="en-US" sz="2800" dirty="0">
                <a:solidFill>
                  <a:schemeClr val="accent1"/>
                </a:solidFill>
              </a:rPr>
              <a:t>友達</a:t>
            </a:r>
            <a:r>
              <a:rPr lang="ja-JP" altLang="en-US" sz="2800" u="sng" dirty="0">
                <a:solidFill>
                  <a:schemeClr val="accent1"/>
                </a:solidFill>
              </a:rPr>
              <a:t>に</a:t>
            </a:r>
            <a:r>
              <a:rPr lang="ja-JP" altLang="en-US" sz="2800" dirty="0"/>
              <a:t>プレゼントをあげます。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>
                <a:solidFill>
                  <a:schemeClr val="accent1"/>
                </a:solidFill>
              </a:rPr>
              <a:t>兄</a:t>
            </a:r>
            <a:r>
              <a:rPr lang="ja-JP" altLang="en-US" sz="2800" u="sng" dirty="0">
                <a:solidFill>
                  <a:schemeClr val="accent1"/>
                </a:solidFill>
              </a:rPr>
              <a:t>は</a:t>
            </a:r>
            <a:r>
              <a:rPr lang="ja-JP" altLang="en-US" sz="2800" dirty="0"/>
              <a:t>プレゼントを</a:t>
            </a:r>
            <a:r>
              <a:rPr lang="en-GB" sz="2800" dirty="0" err="1">
                <a:solidFill>
                  <a:schemeClr val="accent2"/>
                </a:solidFill>
              </a:rPr>
              <a:t>山本さん</a:t>
            </a:r>
            <a:r>
              <a:rPr lang="ja-JP" altLang="en-US" sz="2800" u="sng" dirty="0">
                <a:solidFill>
                  <a:schemeClr val="accent2"/>
                </a:solidFill>
              </a:rPr>
              <a:t>に</a:t>
            </a:r>
            <a:r>
              <a:rPr lang="ja-JP" altLang="en-US" sz="2800" dirty="0"/>
              <a:t>あげ</a:t>
            </a:r>
            <a:r>
              <a:rPr lang="ja-JP" altLang="en-US" sz="2800" dirty="0">
                <a:solidFill>
                  <a:schemeClr val="tx1"/>
                </a:solidFill>
              </a:rPr>
              <a:t>ました</a:t>
            </a:r>
            <a:r>
              <a:rPr lang="ja-JP" altLang="en-US" sz="2800" dirty="0"/>
              <a:t>。</a:t>
            </a:r>
            <a:endParaRPr lang="en-GB" altLang="ja-JP" sz="2800" dirty="0"/>
          </a:p>
          <a:p>
            <a:endParaRPr lang="en-GB" altLang="ja-JP" sz="2800" dirty="0"/>
          </a:p>
          <a:p>
            <a:r>
              <a:rPr lang="ja-JP" altLang="en-US" sz="2800" dirty="0">
                <a:solidFill>
                  <a:schemeClr val="accent2"/>
                </a:solidFill>
              </a:rPr>
              <a:t>お医者</a:t>
            </a:r>
            <a:r>
              <a:rPr lang="en-GB" sz="2800" dirty="0" err="1">
                <a:solidFill>
                  <a:schemeClr val="accent2"/>
                </a:solidFill>
              </a:rPr>
              <a:t>さん</a:t>
            </a:r>
            <a:r>
              <a:rPr lang="ja-JP" altLang="en-US" sz="2800" u="sng" dirty="0">
                <a:solidFill>
                  <a:schemeClr val="accent2"/>
                </a:solidFill>
              </a:rPr>
              <a:t>は</a:t>
            </a:r>
            <a:r>
              <a:rPr lang="ja-JP" altLang="en-US" sz="2800" dirty="0"/>
              <a:t>指輪を</a:t>
            </a:r>
            <a:r>
              <a:rPr lang="en-GB" sz="2800" dirty="0" err="1">
                <a:solidFill>
                  <a:schemeClr val="accent2"/>
                </a:solidFill>
              </a:rPr>
              <a:t>山本さん</a:t>
            </a:r>
            <a:r>
              <a:rPr lang="ja-JP" altLang="en-US" sz="2800" u="sng" dirty="0">
                <a:solidFill>
                  <a:schemeClr val="accent2"/>
                </a:solidFill>
              </a:rPr>
              <a:t>に</a:t>
            </a:r>
            <a:r>
              <a:rPr lang="ja-JP" altLang="en-US" sz="2800" dirty="0"/>
              <a:t>あげました。</a:t>
            </a:r>
            <a:endParaRPr lang="en-GB" altLang="ja-JP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CBC8D4-679F-4C2C-AC0E-C83CDF1BB00D}"/>
              </a:ext>
            </a:extLst>
          </p:cNvPr>
          <p:cNvSpPr/>
          <p:nvPr/>
        </p:nvSpPr>
        <p:spPr>
          <a:xfrm>
            <a:off x="28829" y="182432"/>
            <a:ext cx="26581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/>
              <a:t>〜</a:t>
            </a:r>
            <a:r>
              <a:rPr lang="en-GB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あげる</a:t>
            </a:r>
            <a:endParaRPr lang="en-GB" sz="4000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76A88C-7D42-40F3-9027-9591FD3326A1}"/>
              </a:ext>
            </a:extLst>
          </p:cNvPr>
          <p:cNvCxnSpPr>
            <a:cxnSpLocks/>
          </p:cNvCxnSpPr>
          <p:nvPr/>
        </p:nvCxnSpPr>
        <p:spPr>
          <a:xfrm>
            <a:off x="6183880" y="3245846"/>
            <a:ext cx="768716" cy="763297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5506719-2705-4238-8090-377A203E4B63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3214007" y="2286159"/>
            <a:ext cx="779063" cy="847682"/>
          </a:xfrm>
          <a:prstGeom prst="straightConnector1">
            <a:avLst/>
          </a:prstGeom>
          <a:ln w="57150">
            <a:solidFill>
              <a:schemeClr val="accent3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F4BE06FD-DD4F-40C1-8B7E-B1ED15A60E7E}"/>
              </a:ext>
            </a:extLst>
          </p:cNvPr>
          <p:cNvSpPr/>
          <p:nvPr/>
        </p:nvSpPr>
        <p:spPr>
          <a:xfrm>
            <a:off x="2276302" y="594089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/>
              <a:t>ゆびわ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726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92967F-B0AE-4C02-AE04-3982378A7E88}"/>
              </a:ext>
            </a:extLst>
          </p:cNvPr>
          <p:cNvSpPr/>
          <p:nvPr/>
        </p:nvSpPr>
        <p:spPr>
          <a:xfrm>
            <a:off x="231388" y="247916"/>
            <a:ext cx="22413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〜</a:t>
            </a:r>
            <a:r>
              <a:rPr lang="en-GB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/>
                </a:solidFill>
              </a:rPr>
              <a:t>もらう</a:t>
            </a:r>
            <a:endParaRPr lang="en-GB" sz="4000" dirty="0">
              <a:solidFill>
                <a:schemeClr val="accent6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26DF33-7824-4215-9609-A44B742021C1}"/>
              </a:ext>
            </a:extLst>
          </p:cNvPr>
          <p:cNvGrpSpPr/>
          <p:nvPr/>
        </p:nvGrpSpPr>
        <p:grpSpPr>
          <a:xfrm>
            <a:off x="1525332" y="1366897"/>
            <a:ext cx="6093335" cy="2062103"/>
            <a:chOff x="1789278" y="2344002"/>
            <a:chExt cx="6093335" cy="206210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B24A684-C5BC-46F6-9D01-D203004C5C6F}"/>
                </a:ext>
              </a:extLst>
            </p:cNvPr>
            <p:cNvSpPr/>
            <p:nvPr/>
          </p:nvSpPr>
          <p:spPr>
            <a:xfrm>
              <a:off x="1789278" y="2344002"/>
              <a:ext cx="6093335" cy="206210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endParaRPr lang="en-GB" altLang="ja-JP" sz="3200" dirty="0"/>
            </a:p>
            <a:p>
              <a:r>
                <a:rPr lang="ja-JP" altLang="en-US" sz="3200" dirty="0"/>
                <a:t>パパはママに指輪を</a:t>
              </a:r>
              <a:r>
                <a:rPr lang="ja-JP" altLang="en-US" sz="3200" dirty="0">
                  <a:solidFill>
                    <a:schemeClr val="accent2"/>
                  </a:solidFill>
                </a:rPr>
                <a:t>あげました</a:t>
              </a:r>
              <a:r>
                <a:rPr lang="ja-JP" altLang="en-US" sz="3200" dirty="0"/>
                <a:t>。</a:t>
              </a:r>
              <a:endParaRPr lang="en-GB" altLang="ja-JP" sz="3200" dirty="0"/>
            </a:p>
            <a:p>
              <a:endParaRPr lang="en-GB" sz="3200" dirty="0"/>
            </a:p>
            <a:p>
              <a:r>
                <a:rPr lang="ja-JP" altLang="en-US" sz="3200" dirty="0"/>
                <a:t>ママはパパに指輪を</a:t>
              </a:r>
              <a:r>
                <a:rPr lang="ja-JP" altLang="en-US" sz="3200" dirty="0">
                  <a:solidFill>
                    <a:schemeClr val="accent6"/>
                  </a:solidFill>
                </a:rPr>
                <a:t>もらいました</a:t>
              </a:r>
              <a:r>
                <a:rPr lang="ja-JP" altLang="en-US" sz="3200" dirty="0"/>
                <a:t>。</a:t>
              </a:r>
              <a:endParaRPr lang="en-GB" altLang="ja-JP" sz="320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53C59E-596E-4BA4-B854-3F2BDF80ACD2}"/>
                </a:ext>
              </a:extLst>
            </p:cNvPr>
            <p:cNvSpPr/>
            <p:nvPr/>
          </p:nvSpPr>
          <p:spPr>
            <a:xfrm>
              <a:off x="4248526" y="3535316"/>
              <a:ext cx="87716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GB" dirty="0" err="1"/>
                <a:t>ゆびわ</a:t>
              </a:r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6925A0-B794-4FA4-A516-A1B5362B92A0}"/>
                </a:ext>
              </a:extLst>
            </p:cNvPr>
            <p:cNvSpPr/>
            <p:nvPr/>
          </p:nvSpPr>
          <p:spPr>
            <a:xfrm>
              <a:off x="4248525" y="2541417"/>
              <a:ext cx="877163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GB" dirty="0" err="1"/>
                <a:t>ゆびわ</a:t>
              </a:r>
              <a:endParaRPr lang="en-GB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6DB4B20F-AB34-42F8-AD5B-5A629013CD0D}"/>
              </a:ext>
            </a:extLst>
          </p:cNvPr>
          <p:cNvSpPr/>
          <p:nvPr/>
        </p:nvSpPr>
        <p:spPr>
          <a:xfrm>
            <a:off x="1233585" y="4393522"/>
            <a:ext cx="6676828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200" dirty="0"/>
              <a:t>友達は私にプレゼントを</a:t>
            </a:r>
            <a:r>
              <a:rPr lang="ja-JP" altLang="en-US" sz="3200" dirty="0">
                <a:solidFill>
                  <a:schemeClr val="accent2"/>
                </a:solidFill>
              </a:rPr>
              <a:t>くれました</a:t>
            </a:r>
            <a:r>
              <a:rPr lang="ja-JP" altLang="en-US" sz="3200" dirty="0"/>
              <a:t>。</a:t>
            </a:r>
            <a:endParaRPr lang="en-GB" sz="3200" dirty="0"/>
          </a:p>
          <a:p>
            <a:endParaRPr lang="en-GB" sz="3200" dirty="0"/>
          </a:p>
          <a:p>
            <a:r>
              <a:rPr lang="ja-JP" altLang="en-US" sz="3200" dirty="0"/>
              <a:t>私は友達にプレゼントを</a:t>
            </a:r>
            <a:r>
              <a:rPr lang="ja-JP" altLang="en-US" sz="3200" dirty="0">
                <a:solidFill>
                  <a:schemeClr val="accent6"/>
                </a:solidFill>
              </a:rPr>
              <a:t>もらいました</a:t>
            </a:r>
            <a:r>
              <a:rPr lang="ja-JP" altLang="en-US" sz="3200" dirty="0"/>
              <a:t>。</a:t>
            </a:r>
            <a:endParaRPr lang="en-GB" altLang="ja-JP" sz="3200" dirty="0"/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46E00B50-6F02-4F4E-B61E-16F118812624}"/>
              </a:ext>
            </a:extLst>
          </p:cNvPr>
          <p:cNvSpPr/>
          <p:nvPr/>
        </p:nvSpPr>
        <p:spPr>
          <a:xfrm>
            <a:off x="2053883" y="6246055"/>
            <a:ext cx="1420837" cy="492370"/>
          </a:xfrm>
          <a:prstGeom prst="wedgeEllipseCallout">
            <a:avLst>
              <a:gd name="adj1" fmla="val 21741"/>
              <a:gd name="adj2" fmla="val -1317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から</a:t>
            </a:r>
            <a:endParaRPr lang="en-GB" sz="2800" dirty="0"/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C9A3C20D-DAA3-4F1B-8A32-7DBFF05E408A}"/>
              </a:ext>
            </a:extLst>
          </p:cNvPr>
          <p:cNvSpPr/>
          <p:nvPr/>
        </p:nvSpPr>
        <p:spPr>
          <a:xfrm>
            <a:off x="2764301" y="3692280"/>
            <a:ext cx="1420837" cy="492370"/>
          </a:xfrm>
          <a:prstGeom prst="wedgeEllipseCallout">
            <a:avLst>
              <a:gd name="adj1" fmla="val 21741"/>
              <a:gd name="adj2" fmla="val -13178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/>
              <a:t>から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907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714</Words>
  <Application>Microsoft Office PowerPoint</Application>
  <PresentationFormat>On-screen Show (4:3)</PresentationFormat>
  <Paragraphs>238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Seizukini</dc:creator>
  <cp:lastModifiedBy>Sandy Willmott</cp:lastModifiedBy>
  <cp:revision>405</cp:revision>
  <dcterms:modified xsi:type="dcterms:W3CDTF">2018-12-13T17:18:19Z</dcterms:modified>
</cp:coreProperties>
</file>