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7" r:id="rId2"/>
    <p:sldId id="372" r:id="rId3"/>
    <p:sldId id="378" r:id="rId4"/>
    <p:sldId id="420" r:id="rId5"/>
    <p:sldId id="425" r:id="rId6"/>
    <p:sldId id="426" r:id="rId7"/>
    <p:sldId id="42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2BE"/>
    <a:srgbClr val="CC3399"/>
    <a:srgbClr val="FFCC66"/>
    <a:srgbClr val="FF66FF"/>
    <a:srgbClr val="E5B815"/>
    <a:srgbClr val="A30000"/>
    <a:srgbClr val="FFF7FF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07BB3-581C-5943-BA14-5BCC3CBC8936}" v="242" dt="2018-11-22T16:36:52.773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3675"/>
  </p:normalViewPr>
  <p:slideViewPr>
    <p:cSldViewPr snapToGrid="0">
      <p:cViewPr varScale="1">
        <p:scale>
          <a:sx n="63" d="100"/>
          <a:sy n="63" d="100"/>
        </p:scale>
        <p:origin x="10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y Willmott" userId="afbfdea5-1035-40bd-bc7d-58fc8477b223" providerId="ADAL" clId="{2D36A96F-5F1C-CD48-91A5-3DDA50F1F3F5}"/>
    <pc:docChg chg="undo custSel addSld modSld">
      <pc:chgData name="Sandy Willmott" userId="afbfdea5-1035-40bd-bc7d-58fc8477b223" providerId="ADAL" clId="{2D36A96F-5F1C-CD48-91A5-3DDA50F1F3F5}" dt="2018-11-15T15:12:57.977" v="205" actId="1076"/>
      <pc:docMkLst>
        <pc:docMk/>
      </pc:docMkLst>
      <pc:sldChg chg="addSp modSp">
        <pc:chgData name="Sandy Willmott" userId="afbfdea5-1035-40bd-bc7d-58fc8477b223" providerId="ADAL" clId="{2D36A96F-5F1C-CD48-91A5-3DDA50F1F3F5}" dt="2018-11-15T00:14:34.329" v="89" actId="20577"/>
        <pc:sldMkLst>
          <pc:docMk/>
          <pc:sldMk cId="867169322" sldId="378"/>
        </pc:sldMkLst>
        <pc:spChg chg="mod">
          <ac:chgData name="Sandy Willmott" userId="afbfdea5-1035-40bd-bc7d-58fc8477b223" providerId="ADAL" clId="{2D36A96F-5F1C-CD48-91A5-3DDA50F1F3F5}" dt="2018-11-15T00:14:34.329" v="89" actId="20577"/>
          <ac:spMkLst>
            <pc:docMk/>
            <pc:sldMk cId="867169322" sldId="378"/>
            <ac:spMk id="3" creationId="{B625375B-D599-43AB-93BE-2C8DD0708D4A}"/>
          </ac:spMkLst>
        </pc:spChg>
        <pc:spChg chg="mod">
          <ac:chgData name="Sandy Willmott" userId="afbfdea5-1035-40bd-bc7d-58fc8477b223" providerId="ADAL" clId="{2D36A96F-5F1C-CD48-91A5-3DDA50F1F3F5}" dt="2018-11-15T00:10:40.388" v="12" actId="20577"/>
          <ac:spMkLst>
            <pc:docMk/>
            <pc:sldMk cId="867169322" sldId="378"/>
            <ac:spMk id="10" creationId="{00000000-0000-0000-0000-000000000000}"/>
          </ac:spMkLst>
        </pc:spChg>
        <pc:picChg chg="add mod">
          <ac:chgData name="Sandy Willmott" userId="afbfdea5-1035-40bd-bc7d-58fc8477b223" providerId="ADAL" clId="{2D36A96F-5F1C-CD48-91A5-3DDA50F1F3F5}" dt="2018-11-15T00:10:35.388" v="3" actId="1076"/>
          <ac:picMkLst>
            <pc:docMk/>
            <pc:sldMk cId="867169322" sldId="378"/>
            <ac:picMk id="2" creationId="{7FA33561-1669-0340-9B6F-67EAA156AAE2}"/>
          </ac:picMkLst>
        </pc:picChg>
      </pc:sldChg>
      <pc:sldChg chg="addSp delSp modSp add">
        <pc:chgData name="Sandy Willmott" userId="afbfdea5-1035-40bd-bc7d-58fc8477b223" providerId="ADAL" clId="{2D36A96F-5F1C-CD48-91A5-3DDA50F1F3F5}" dt="2018-11-15T00:15:21.229" v="108" actId="20577"/>
        <pc:sldMkLst>
          <pc:docMk/>
          <pc:sldMk cId="4192931577" sldId="420"/>
        </pc:sldMkLst>
        <pc:spChg chg="mod">
          <ac:chgData name="Sandy Willmott" userId="afbfdea5-1035-40bd-bc7d-58fc8477b223" providerId="ADAL" clId="{2D36A96F-5F1C-CD48-91A5-3DDA50F1F3F5}" dt="2018-11-15T00:15:21.229" v="108" actId="20577"/>
          <ac:spMkLst>
            <pc:docMk/>
            <pc:sldMk cId="4192931577" sldId="420"/>
            <ac:spMk id="3" creationId="{B625375B-D599-43AB-93BE-2C8DD0708D4A}"/>
          </ac:spMkLst>
        </pc:spChg>
        <pc:picChg chg="del">
          <ac:chgData name="Sandy Willmott" userId="afbfdea5-1035-40bd-bc7d-58fc8477b223" providerId="ADAL" clId="{2D36A96F-5F1C-CD48-91A5-3DDA50F1F3F5}" dt="2018-11-15T00:13:37.873" v="60" actId="478"/>
          <ac:picMkLst>
            <pc:docMk/>
            <pc:sldMk cId="4192931577" sldId="420"/>
            <ac:picMk id="2" creationId="{7FA33561-1669-0340-9B6F-67EAA156AAE2}"/>
          </ac:picMkLst>
        </pc:picChg>
        <pc:picChg chg="add mod">
          <ac:chgData name="Sandy Willmott" userId="afbfdea5-1035-40bd-bc7d-58fc8477b223" providerId="ADAL" clId="{2D36A96F-5F1C-CD48-91A5-3DDA50F1F3F5}" dt="2018-11-15T00:13:43.952" v="63" actId="1076"/>
          <ac:picMkLst>
            <pc:docMk/>
            <pc:sldMk cId="4192931577" sldId="420"/>
            <ac:picMk id="4" creationId="{35FB7461-18B3-D849-8A2B-BF8EF8F4F5F5}"/>
          </ac:picMkLst>
        </pc:picChg>
      </pc:sldChg>
    </pc:docChg>
  </pc:docChgLst>
  <pc:docChgLst>
    <pc:chgData name="Sandy Willmott" userId="afbfdea5-1035-40bd-bc7d-58fc8477b223" providerId="ADAL" clId="{27D07BB3-581C-5943-BA14-5BCC3CBC8936}"/>
    <pc:docChg chg="custSel addSld delSld modSld">
      <pc:chgData name="Sandy Willmott" userId="afbfdea5-1035-40bd-bc7d-58fc8477b223" providerId="ADAL" clId="{27D07BB3-581C-5943-BA14-5BCC3CBC8936}" dt="2018-11-22T16:37:23.149" v="792" actId="14100"/>
      <pc:docMkLst>
        <pc:docMk/>
      </pc:docMkLst>
      <pc:sldChg chg="modSp">
        <pc:chgData name="Sandy Willmott" userId="afbfdea5-1035-40bd-bc7d-58fc8477b223" providerId="ADAL" clId="{27D07BB3-581C-5943-BA14-5BCC3CBC8936}" dt="2018-11-22T00:29:23.725" v="9" actId="1076"/>
        <pc:sldMkLst>
          <pc:docMk/>
          <pc:sldMk cId="1828456906" sldId="257"/>
        </pc:sldMkLst>
        <pc:spChg chg="mod">
          <ac:chgData name="Sandy Willmott" userId="afbfdea5-1035-40bd-bc7d-58fc8477b223" providerId="ADAL" clId="{27D07BB3-581C-5943-BA14-5BCC3CBC8936}" dt="2018-11-22T00:29:23.725" v="9" actId="1076"/>
          <ac:spMkLst>
            <pc:docMk/>
            <pc:sldMk cId="1828456906" sldId="257"/>
            <ac:spMk id="3" creationId="{00000000-0000-0000-0000-000000000000}"/>
          </ac:spMkLst>
        </pc:spChg>
        <pc:spChg chg="mod">
          <ac:chgData name="Sandy Willmott" userId="afbfdea5-1035-40bd-bc7d-58fc8477b223" providerId="ADAL" clId="{27D07BB3-581C-5943-BA14-5BCC3CBC8936}" dt="2018-11-22T00:28:55.631" v="2" actId="20577"/>
          <ac:spMkLst>
            <pc:docMk/>
            <pc:sldMk cId="1828456906" sldId="257"/>
            <ac:spMk id="4" creationId="{00000000-0000-0000-0000-000000000000}"/>
          </ac:spMkLst>
        </pc:spChg>
      </pc:sldChg>
      <pc:sldChg chg="addSp delSp modSp">
        <pc:chgData name="Sandy Willmott" userId="afbfdea5-1035-40bd-bc7d-58fc8477b223" providerId="ADAL" clId="{27D07BB3-581C-5943-BA14-5BCC3CBC8936}" dt="2018-11-22T00:31:38.657" v="20" actId="1076"/>
        <pc:sldMkLst>
          <pc:docMk/>
          <pc:sldMk cId="4110909159" sldId="372"/>
        </pc:sldMkLst>
        <pc:spChg chg="mod">
          <ac:chgData name="Sandy Willmott" userId="afbfdea5-1035-40bd-bc7d-58fc8477b223" providerId="ADAL" clId="{27D07BB3-581C-5943-BA14-5BCC3CBC8936}" dt="2018-11-22T00:29:45.750" v="16" actId="20577"/>
          <ac:spMkLst>
            <pc:docMk/>
            <pc:sldMk cId="4110909159" sldId="372"/>
            <ac:spMk id="3" creationId="{00000000-0000-0000-0000-000000000000}"/>
          </ac:spMkLst>
        </pc:spChg>
        <pc:picChg chg="del">
          <ac:chgData name="Sandy Willmott" userId="afbfdea5-1035-40bd-bc7d-58fc8477b223" providerId="ADAL" clId="{27D07BB3-581C-5943-BA14-5BCC3CBC8936}" dt="2018-11-22T00:29:48.940" v="17" actId="478"/>
          <ac:picMkLst>
            <pc:docMk/>
            <pc:sldMk cId="4110909159" sldId="372"/>
            <ac:picMk id="5" creationId="{1E24C19D-FE0A-4906-8341-202FA9DC14CB}"/>
          </ac:picMkLst>
        </pc:picChg>
        <pc:picChg chg="add mod">
          <ac:chgData name="Sandy Willmott" userId="afbfdea5-1035-40bd-bc7d-58fc8477b223" providerId="ADAL" clId="{27D07BB3-581C-5943-BA14-5BCC3CBC8936}" dt="2018-11-22T00:31:38.657" v="20" actId="1076"/>
          <ac:picMkLst>
            <pc:docMk/>
            <pc:sldMk cId="4110909159" sldId="372"/>
            <ac:picMk id="6" creationId="{D5EF7F3A-6B4D-CA45-9EAE-676ADB4EAEC9}"/>
          </ac:picMkLst>
        </pc:picChg>
      </pc:sldChg>
      <pc:sldChg chg="addSp delSp modSp modAnim">
        <pc:chgData name="Sandy Willmott" userId="afbfdea5-1035-40bd-bc7d-58fc8477b223" providerId="ADAL" clId="{27D07BB3-581C-5943-BA14-5BCC3CBC8936}" dt="2018-11-22T15:49:35.501" v="363" actId="1076"/>
        <pc:sldMkLst>
          <pc:docMk/>
          <pc:sldMk cId="867169322" sldId="378"/>
        </pc:sldMkLst>
        <pc:spChg chg="mod">
          <ac:chgData name="Sandy Willmott" userId="afbfdea5-1035-40bd-bc7d-58fc8477b223" providerId="ADAL" clId="{27D07BB3-581C-5943-BA14-5BCC3CBC8936}" dt="2018-11-22T00:36:57.495" v="127" actId="20577"/>
          <ac:spMkLst>
            <pc:docMk/>
            <pc:sldMk cId="867169322" sldId="378"/>
            <ac:spMk id="3" creationId="{B625375B-D599-43AB-93BE-2C8DD0708D4A}"/>
          </ac:spMkLst>
        </pc:spChg>
        <pc:picChg chg="del">
          <ac:chgData name="Sandy Willmott" userId="afbfdea5-1035-40bd-bc7d-58fc8477b223" providerId="ADAL" clId="{27D07BB3-581C-5943-BA14-5BCC3CBC8936}" dt="2018-11-22T00:33:54.318" v="116" actId="478"/>
          <ac:picMkLst>
            <pc:docMk/>
            <pc:sldMk cId="867169322" sldId="378"/>
            <ac:picMk id="2" creationId="{7FA33561-1669-0340-9B6F-67EAA156AAE2}"/>
          </ac:picMkLst>
        </pc:picChg>
        <pc:picChg chg="add mod">
          <ac:chgData name="Sandy Willmott" userId="afbfdea5-1035-40bd-bc7d-58fc8477b223" providerId="ADAL" clId="{27D07BB3-581C-5943-BA14-5BCC3CBC8936}" dt="2018-11-22T15:49:32.069" v="362" actId="1076"/>
          <ac:picMkLst>
            <pc:docMk/>
            <pc:sldMk cId="867169322" sldId="378"/>
            <ac:picMk id="4" creationId="{1A22A568-3111-454D-9D4A-72C1C2D76988}"/>
          </ac:picMkLst>
        </pc:picChg>
        <pc:picChg chg="add">
          <ac:chgData name="Sandy Willmott" userId="afbfdea5-1035-40bd-bc7d-58fc8477b223" providerId="ADAL" clId="{27D07BB3-581C-5943-BA14-5BCC3CBC8936}" dt="2018-11-22T00:37:39.318" v="130"/>
          <ac:picMkLst>
            <pc:docMk/>
            <pc:sldMk cId="867169322" sldId="378"/>
            <ac:picMk id="5" creationId="{0B6D55E7-DC06-D548-AA6F-031122F3AB06}"/>
          </ac:picMkLst>
        </pc:picChg>
        <pc:picChg chg="add mod">
          <ac:chgData name="Sandy Willmott" userId="afbfdea5-1035-40bd-bc7d-58fc8477b223" providerId="ADAL" clId="{27D07BB3-581C-5943-BA14-5BCC3CBC8936}" dt="2018-11-22T15:49:35.501" v="363" actId="1076"/>
          <ac:picMkLst>
            <pc:docMk/>
            <pc:sldMk cId="867169322" sldId="378"/>
            <ac:picMk id="6" creationId="{1B6FC5F5-D1C3-D24A-9272-2814627928CF}"/>
          </ac:picMkLst>
        </pc:picChg>
      </pc:sldChg>
      <pc:sldChg chg="del">
        <pc:chgData name="Sandy Willmott" userId="afbfdea5-1035-40bd-bc7d-58fc8477b223" providerId="ADAL" clId="{27D07BB3-581C-5943-BA14-5BCC3CBC8936}" dt="2018-11-22T16:33:22.687" v="592" actId="2696"/>
        <pc:sldMkLst>
          <pc:docMk/>
          <pc:sldMk cId="4066804348" sldId="418"/>
        </pc:sldMkLst>
      </pc:sldChg>
      <pc:sldChg chg="addSp delSp modSp modAnim">
        <pc:chgData name="Sandy Willmott" userId="afbfdea5-1035-40bd-bc7d-58fc8477b223" providerId="ADAL" clId="{27D07BB3-581C-5943-BA14-5BCC3CBC8936}" dt="2018-11-22T16:33:47.069" v="595"/>
        <pc:sldMkLst>
          <pc:docMk/>
          <pc:sldMk cId="4192931577" sldId="420"/>
        </pc:sldMkLst>
        <pc:spChg chg="add del mod">
          <ac:chgData name="Sandy Willmott" userId="afbfdea5-1035-40bd-bc7d-58fc8477b223" providerId="ADAL" clId="{27D07BB3-581C-5943-BA14-5BCC3CBC8936}" dt="2018-11-22T15:52:45.505" v="368"/>
          <ac:spMkLst>
            <pc:docMk/>
            <pc:sldMk cId="4192931577" sldId="420"/>
            <ac:spMk id="2" creationId="{9FCE7706-7420-5F46-AB24-54642FDFF303}"/>
          </ac:spMkLst>
        </pc:spChg>
        <pc:spChg chg="mod">
          <ac:chgData name="Sandy Willmott" userId="afbfdea5-1035-40bd-bc7d-58fc8477b223" providerId="ADAL" clId="{27D07BB3-581C-5943-BA14-5BCC3CBC8936}" dt="2018-11-22T15:54:46.644" v="478" actId="20577"/>
          <ac:spMkLst>
            <pc:docMk/>
            <pc:sldMk cId="4192931577" sldId="420"/>
            <ac:spMk id="3" creationId="{B625375B-D599-43AB-93BE-2C8DD0708D4A}"/>
          </ac:spMkLst>
        </pc:spChg>
        <pc:spChg chg="add mod">
          <ac:chgData name="Sandy Willmott" userId="afbfdea5-1035-40bd-bc7d-58fc8477b223" providerId="ADAL" clId="{27D07BB3-581C-5943-BA14-5BCC3CBC8936}" dt="2018-11-22T15:56:33.109" v="546" actId="20577"/>
          <ac:spMkLst>
            <pc:docMk/>
            <pc:sldMk cId="4192931577" sldId="420"/>
            <ac:spMk id="4" creationId="{BE0C860F-7C9D-DC42-A0FB-0568F3EB8674}"/>
          </ac:spMkLst>
        </pc:spChg>
        <pc:spChg chg="mod">
          <ac:chgData name="Sandy Willmott" userId="afbfdea5-1035-40bd-bc7d-58fc8477b223" providerId="ADAL" clId="{27D07BB3-581C-5943-BA14-5BCC3CBC8936}" dt="2018-11-22T00:38:37.976" v="144" actId="20577"/>
          <ac:spMkLst>
            <pc:docMk/>
            <pc:sldMk cId="4192931577" sldId="420"/>
            <ac:spMk id="10" creationId="{00000000-0000-0000-0000-000000000000}"/>
          </ac:spMkLst>
        </pc:spChg>
        <pc:picChg chg="del">
          <ac:chgData name="Sandy Willmott" userId="afbfdea5-1035-40bd-bc7d-58fc8477b223" providerId="ADAL" clId="{27D07BB3-581C-5943-BA14-5BCC3CBC8936}" dt="2018-11-22T00:39:26.380" v="212" actId="478"/>
          <ac:picMkLst>
            <pc:docMk/>
            <pc:sldMk cId="4192931577" sldId="420"/>
            <ac:picMk id="4" creationId="{35FB7461-18B3-D849-8A2B-BF8EF8F4F5F5}"/>
          </ac:picMkLst>
        </pc:picChg>
      </pc:sldChg>
      <pc:sldChg chg="addSp delSp modSp del">
        <pc:chgData name="Sandy Willmott" userId="afbfdea5-1035-40bd-bc7d-58fc8477b223" providerId="ADAL" clId="{27D07BB3-581C-5943-BA14-5BCC3CBC8936}" dt="2018-11-22T16:33:18.534" v="589" actId="2696"/>
        <pc:sldMkLst>
          <pc:docMk/>
          <pc:sldMk cId="4233263685" sldId="421"/>
        </pc:sldMkLst>
        <pc:spChg chg="mod">
          <ac:chgData name="Sandy Willmott" userId="afbfdea5-1035-40bd-bc7d-58fc8477b223" providerId="ADAL" clId="{27D07BB3-581C-5943-BA14-5BCC3CBC8936}" dt="2018-11-22T15:58:19.955" v="588" actId="20577"/>
          <ac:spMkLst>
            <pc:docMk/>
            <pc:sldMk cId="4233263685" sldId="421"/>
            <ac:spMk id="3" creationId="{B625375B-D599-43AB-93BE-2C8DD0708D4A}"/>
          </ac:spMkLst>
        </pc:spChg>
        <pc:spChg chg="add mod">
          <ac:chgData name="Sandy Willmott" userId="afbfdea5-1035-40bd-bc7d-58fc8477b223" providerId="ADAL" clId="{27D07BB3-581C-5943-BA14-5BCC3CBC8936}" dt="2018-11-22T15:57:54.716" v="578" actId="20577"/>
          <ac:spMkLst>
            <pc:docMk/>
            <pc:sldMk cId="4233263685" sldId="421"/>
            <ac:spMk id="4" creationId="{9014824C-BFCD-0D4E-A4C6-3BF4696DF2AC}"/>
          </ac:spMkLst>
        </pc:spChg>
        <pc:picChg chg="del">
          <ac:chgData name="Sandy Willmott" userId="afbfdea5-1035-40bd-bc7d-58fc8477b223" providerId="ADAL" clId="{27D07BB3-581C-5943-BA14-5BCC3CBC8936}" dt="2018-11-22T00:46:47.424" v="216" actId="478"/>
          <ac:picMkLst>
            <pc:docMk/>
            <pc:sldMk cId="4233263685" sldId="421"/>
            <ac:picMk id="2" creationId="{0AECDF59-C113-8043-A6BA-109C742C4D32}"/>
          </ac:picMkLst>
        </pc:picChg>
      </pc:sldChg>
      <pc:sldChg chg="del">
        <pc:chgData name="Sandy Willmott" userId="afbfdea5-1035-40bd-bc7d-58fc8477b223" providerId="ADAL" clId="{27D07BB3-581C-5943-BA14-5BCC3CBC8936}" dt="2018-11-22T16:33:20.857" v="590" actId="2696"/>
        <pc:sldMkLst>
          <pc:docMk/>
          <pc:sldMk cId="2807186911" sldId="422"/>
        </pc:sldMkLst>
      </pc:sldChg>
      <pc:sldChg chg="del">
        <pc:chgData name="Sandy Willmott" userId="afbfdea5-1035-40bd-bc7d-58fc8477b223" providerId="ADAL" clId="{27D07BB3-581C-5943-BA14-5BCC3CBC8936}" dt="2018-11-22T16:33:21.903" v="591" actId="2696"/>
        <pc:sldMkLst>
          <pc:docMk/>
          <pc:sldMk cId="411228071" sldId="423"/>
        </pc:sldMkLst>
      </pc:sldChg>
      <pc:sldChg chg="modSp add">
        <pc:chgData name="Sandy Willmott" userId="afbfdea5-1035-40bd-bc7d-58fc8477b223" providerId="ADAL" clId="{27D07BB3-581C-5943-BA14-5BCC3CBC8936}" dt="2018-11-22T00:56:40.250" v="346" actId="20577"/>
        <pc:sldMkLst>
          <pc:docMk/>
          <pc:sldMk cId="4021523728" sldId="425"/>
        </pc:sldMkLst>
        <pc:spChg chg="mod">
          <ac:chgData name="Sandy Willmott" userId="afbfdea5-1035-40bd-bc7d-58fc8477b223" providerId="ADAL" clId="{27D07BB3-581C-5943-BA14-5BCC3CBC8936}" dt="2018-11-22T00:56:40.250" v="346" actId="20577"/>
          <ac:spMkLst>
            <pc:docMk/>
            <pc:sldMk cId="4021523728" sldId="425"/>
            <ac:spMk id="4" creationId="{9014824C-BFCD-0D4E-A4C6-3BF4696DF2AC}"/>
          </ac:spMkLst>
        </pc:spChg>
        <pc:spChg chg="mod">
          <ac:chgData name="Sandy Willmott" userId="afbfdea5-1035-40bd-bc7d-58fc8477b223" providerId="ADAL" clId="{27D07BB3-581C-5943-BA14-5BCC3CBC8936}" dt="2018-11-22T00:54:16.250" v="310" actId="20577"/>
          <ac:spMkLst>
            <pc:docMk/>
            <pc:sldMk cId="4021523728" sldId="425"/>
            <ac:spMk id="10" creationId="{00000000-0000-0000-0000-000000000000}"/>
          </ac:spMkLst>
        </pc:spChg>
      </pc:sldChg>
      <pc:sldChg chg="addSp modSp add modAnim">
        <pc:chgData name="Sandy Willmott" userId="afbfdea5-1035-40bd-bc7d-58fc8477b223" providerId="ADAL" clId="{27D07BB3-581C-5943-BA14-5BCC3CBC8936}" dt="2018-11-22T16:37:23.149" v="792" actId="14100"/>
        <pc:sldMkLst>
          <pc:docMk/>
          <pc:sldMk cId="1391769803" sldId="426"/>
        </pc:sldMkLst>
        <pc:spChg chg="add mod">
          <ac:chgData name="Sandy Willmott" userId="afbfdea5-1035-40bd-bc7d-58fc8477b223" providerId="ADAL" clId="{27D07BB3-581C-5943-BA14-5BCC3CBC8936}" dt="2018-11-22T16:37:23.149" v="792" actId="14100"/>
          <ac:spMkLst>
            <pc:docMk/>
            <pc:sldMk cId="1391769803" sldId="426"/>
            <ac:spMk id="2" creationId="{F1E33653-8974-9F44-9CA4-1936A923A787}"/>
          </ac:spMkLst>
        </pc:spChg>
        <pc:spChg chg="mod">
          <ac:chgData name="Sandy Willmott" userId="afbfdea5-1035-40bd-bc7d-58fc8477b223" providerId="ADAL" clId="{27D07BB3-581C-5943-BA14-5BCC3CBC8936}" dt="2018-11-22T16:34:40.154" v="613" actId="20577"/>
          <ac:spMkLst>
            <pc:docMk/>
            <pc:sldMk cId="1391769803" sldId="426"/>
            <ac:spMk id="3" creationId="{B625375B-D599-43AB-93BE-2C8DD0708D4A}"/>
          </ac:spMkLst>
        </pc:spChg>
        <pc:spChg chg="mod">
          <ac:chgData name="Sandy Willmott" userId="afbfdea5-1035-40bd-bc7d-58fc8477b223" providerId="ADAL" clId="{27D07BB3-581C-5943-BA14-5BCC3CBC8936}" dt="2018-11-22T16:36:08.103" v="704" actId="1076"/>
          <ac:spMkLst>
            <pc:docMk/>
            <pc:sldMk cId="1391769803" sldId="426"/>
            <ac:spMk id="4" creationId="{9014824C-BFCD-0D4E-A4C6-3BF4696DF2AC}"/>
          </ac:spMkLst>
        </pc:spChg>
      </pc:sldChg>
    </pc:docChg>
  </pc:docChgLst>
  <pc:docChgLst>
    <pc:chgData name="Sandy Willmott" userId="S::swillmott@lincoln.ac.uk::afbfdea5-1035-40bd-bc7d-58fc8477b223" providerId="AD" clId="Web-{7EDC9A67-AC4A-8BDF-9281-54E905FB922B}"/>
    <pc:docChg chg="addSld modSld">
      <pc:chgData name="Sandy Willmott" userId="S::swillmott@lincoln.ac.uk::afbfdea5-1035-40bd-bc7d-58fc8477b223" providerId="AD" clId="Web-{7EDC9A67-AC4A-8BDF-9281-54E905FB922B}" dt="2018-11-15T15:09:05.400" v="1"/>
      <pc:docMkLst>
        <pc:docMk/>
      </pc:docMkLst>
    </pc:docChg>
  </pc:docChgLst>
  <pc:docChgLst>
    <pc:chgData name="Sandy Willmott" userId="S::swillmott@lincoln.ac.uk::afbfdea5-1035-40bd-bc7d-58fc8477b223" providerId="AD" clId="Web-{38BC6427-2BD2-7133-EB3F-41F13DCB2ACA}"/>
    <pc:docChg chg="addSld delSld modSld sldOrd">
      <pc:chgData name="Sandy Willmott" userId="S::swillmott@lincoln.ac.uk::afbfdea5-1035-40bd-bc7d-58fc8477b223" providerId="AD" clId="Web-{38BC6427-2BD2-7133-EB3F-41F13DCB2ACA}" dt="2018-11-08T17:24:05.253" v="220"/>
      <pc:docMkLst>
        <pc:docMk/>
      </pc:docMkLst>
    </pc:docChg>
  </pc:docChgLst>
  <pc:docChgLst>
    <pc:chgData name="Sandy Willmott" userId="S::swillmott@lincoln.ac.uk::afbfdea5-1035-40bd-bc7d-58fc8477b223" providerId="AD" clId="Web-{36BE4B15-6BC3-5B96-C1DB-068D1BDA7D3E}"/>
    <pc:docChg chg="modSld">
      <pc:chgData name="Sandy Willmott" userId="S::swillmott@lincoln.ac.uk::afbfdea5-1035-40bd-bc7d-58fc8477b223" providerId="AD" clId="Web-{36BE4B15-6BC3-5B96-C1DB-068D1BDA7D3E}" dt="2018-11-15T00:18:12.112" v="0" actId="1076"/>
      <pc:docMkLst>
        <pc:docMk/>
      </pc:docMkLst>
    </pc:docChg>
  </pc:docChgLst>
  <pc:docChgLst>
    <pc:chgData name="Sandy Willmott" userId="S::swillmott@lincoln.ac.uk::afbfdea5-1035-40bd-bc7d-58fc8477b223" providerId="AD" clId="Web-{77C54172-5150-9BA2-E62D-03D8963D3615}"/>
    <pc:docChg chg="addSld delSld modSld sldOrd">
      <pc:chgData name="Sandy Willmott" userId="S::swillmott@lincoln.ac.uk::afbfdea5-1035-40bd-bc7d-58fc8477b223" providerId="AD" clId="Web-{77C54172-5150-9BA2-E62D-03D8963D3615}" dt="2018-11-01T17:21:01.050" v="125"/>
      <pc:docMkLst>
        <pc:docMk/>
      </pc:docMkLst>
      <pc:sldChg chg="addSp delSp modSp">
        <pc:chgData name="Sandy Willmott" userId="S::swillmott@lincoln.ac.uk::afbfdea5-1035-40bd-bc7d-58fc8477b223" providerId="AD" clId="Web-{77C54172-5150-9BA2-E62D-03D8963D3615}" dt="2018-11-01T17:21:01.050" v="125"/>
        <pc:sldMkLst>
          <pc:docMk/>
          <pc:sldMk cId="4110909159" sldId="372"/>
        </pc:sldMkLst>
        <pc:spChg chg="mod">
          <ac:chgData name="Sandy Willmott" userId="S::swillmott@lincoln.ac.uk::afbfdea5-1035-40bd-bc7d-58fc8477b223" providerId="AD" clId="Web-{77C54172-5150-9BA2-E62D-03D8963D3615}" dt="2018-11-01T17:09:04.441" v="8" actId="1076"/>
          <ac:spMkLst>
            <pc:docMk/>
            <pc:sldMk cId="4110909159" sldId="372"/>
            <ac:spMk id="2" creationId="{00000000-0000-0000-0000-000000000000}"/>
          </ac:spMkLst>
        </pc:spChg>
        <pc:spChg chg="mod">
          <ac:chgData name="Sandy Willmott" userId="S::swillmott@lincoln.ac.uk::afbfdea5-1035-40bd-bc7d-58fc8477b223" providerId="AD" clId="Web-{77C54172-5150-9BA2-E62D-03D8963D3615}" dt="2018-11-01T17:09:32.395" v="31" actId="14100"/>
          <ac:spMkLst>
            <pc:docMk/>
            <pc:sldMk cId="4110909159" sldId="372"/>
            <ac:spMk id="3" creationId="{00000000-0000-0000-0000-000000000000}"/>
          </ac:spMkLst>
        </pc:spChg>
        <pc:picChg chg="add mod">
          <ac:chgData name="Sandy Willmott" userId="S::swillmott@lincoln.ac.uk::afbfdea5-1035-40bd-bc7d-58fc8477b223" providerId="AD" clId="Web-{77C54172-5150-9BA2-E62D-03D8963D3615}" dt="2018-11-01T17:21:01.050" v="125"/>
          <ac:picMkLst>
            <pc:docMk/>
            <pc:sldMk cId="4110909159" sldId="372"/>
            <ac:picMk id="5" creationId="{2A6E5D9B-BAD7-4472-9BF9-61F131155DAC}"/>
          </ac:picMkLst>
        </pc:picChg>
        <pc:picChg chg="del">
          <ac:chgData name="Sandy Willmott" userId="S::swillmott@lincoln.ac.uk::afbfdea5-1035-40bd-bc7d-58fc8477b223" providerId="AD" clId="Web-{77C54172-5150-9BA2-E62D-03D8963D3615}" dt="2018-11-01T17:08:57.097" v="6"/>
          <ac:picMkLst>
            <pc:docMk/>
            <pc:sldMk cId="4110909159" sldId="372"/>
            <ac:picMk id="6" creationId="{00000000-0000-0000-0000-000000000000}"/>
          </ac:picMkLst>
        </pc:picChg>
      </pc:sldChg>
    </pc:docChg>
  </pc:docChgLst>
  <pc:docChgLst>
    <pc:chgData name="Sandy Willmott" userId="S::swillmott@lincoln.ac.uk::afbfdea5-1035-40bd-bc7d-58fc8477b223" providerId="AD" clId="Web-{B9F53DF1-B23E-9DA4-B23B-0736814B902C}"/>
    <pc:docChg chg="delSld modSld">
      <pc:chgData name="Sandy Willmott" userId="S::swillmott@lincoln.ac.uk::afbfdea5-1035-40bd-bc7d-58fc8477b223" providerId="AD" clId="Web-{B9F53DF1-B23E-9DA4-B23B-0736814B902C}" dt="2018-11-01T17:22:44.290" v="3" actId="20577"/>
      <pc:docMkLst>
        <pc:docMk/>
      </pc:docMkLst>
      <pc:sldChg chg="modSp">
        <pc:chgData name="Sandy Willmott" userId="S::swillmott@lincoln.ac.uk::afbfdea5-1035-40bd-bc7d-58fc8477b223" providerId="AD" clId="Web-{B9F53DF1-B23E-9DA4-B23B-0736814B902C}" dt="2018-11-01T17:22:40.477" v="2" actId="20577"/>
        <pc:sldMkLst>
          <pc:docMk/>
          <pc:sldMk cId="867169322" sldId="378"/>
        </pc:sldMkLst>
        <pc:spChg chg="mod">
          <ac:chgData name="Sandy Willmott" userId="S::swillmott@lincoln.ac.uk::afbfdea5-1035-40bd-bc7d-58fc8477b223" providerId="AD" clId="Web-{B9F53DF1-B23E-9DA4-B23B-0736814B902C}" dt="2018-11-01T17:22:40.477" v="2" actId="20577"/>
          <ac:spMkLst>
            <pc:docMk/>
            <pc:sldMk cId="867169322" sldId="378"/>
            <ac:spMk id="13" creationId="{00000000-0000-0000-0000-000000000000}"/>
          </ac:spMkLst>
        </pc:spChg>
      </pc:sldChg>
    </pc:docChg>
  </pc:docChgLst>
  <pc:docChgLst>
    <pc:chgData name="Sandy Willmott" userId="S::swillmott@lincoln.ac.uk::afbfdea5-1035-40bd-bc7d-58fc8477b223" providerId="AD" clId="Web-{D0009931-365A-F5F9-FF5C-341238F31F72}"/>
    <pc:docChg chg="addSld modSld">
      <pc:chgData name="Sandy Willmott" userId="S::swillmott@lincoln.ac.uk::afbfdea5-1035-40bd-bc7d-58fc8477b223" providerId="AD" clId="Web-{D0009931-365A-F5F9-FF5C-341238F31F72}" dt="2018-11-15T00:09:36.013" v="150" actId="20577"/>
      <pc:docMkLst>
        <pc:docMk/>
      </pc:docMkLst>
      <pc:sldChg chg="modSp">
        <pc:chgData name="Sandy Willmott" userId="S::swillmott@lincoln.ac.uk::afbfdea5-1035-40bd-bc7d-58fc8477b223" providerId="AD" clId="Web-{D0009931-365A-F5F9-FF5C-341238F31F72}" dt="2018-11-15T00:02:30.444" v="17" actId="20577"/>
        <pc:sldMkLst>
          <pc:docMk/>
          <pc:sldMk cId="1828456906" sldId="257"/>
        </pc:sldMkLst>
        <pc:spChg chg="mod">
          <ac:chgData name="Sandy Willmott" userId="S::swillmott@lincoln.ac.uk::afbfdea5-1035-40bd-bc7d-58fc8477b223" providerId="AD" clId="Web-{D0009931-365A-F5F9-FF5C-341238F31F72}" dt="2018-11-15T00:02:22.178" v="13" actId="20577"/>
          <ac:spMkLst>
            <pc:docMk/>
            <pc:sldMk cId="1828456906" sldId="257"/>
            <ac:spMk id="3" creationId="{00000000-0000-0000-0000-000000000000}"/>
          </ac:spMkLst>
        </pc:spChg>
        <pc:spChg chg="mod">
          <ac:chgData name="Sandy Willmott" userId="S::swillmott@lincoln.ac.uk::afbfdea5-1035-40bd-bc7d-58fc8477b223" providerId="AD" clId="Web-{D0009931-365A-F5F9-FF5C-341238F31F72}" dt="2018-11-15T00:02:30.444" v="17" actId="20577"/>
          <ac:spMkLst>
            <pc:docMk/>
            <pc:sldMk cId="1828456906" sldId="257"/>
            <ac:spMk id="4" creationId="{00000000-0000-0000-0000-000000000000}"/>
          </ac:spMkLst>
        </pc:spChg>
      </pc:sldChg>
      <pc:sldChg chg="modSp">
        <pc:chgData name="Sandy Willmott" userId="S::swillmott@lincoln.ac.uk::afbfdea5-1035-40bd-bc7d-58fc8477b223" providerId="AD" clId="Web-{D0009931-365A-F5F9-FF5C-341238F31F72}" dt="2018-11-15T00:03:04.928" v="58" actId="20577"/>
        <pc:sldMkLst>
          <pc:docMk/>
          <pc:sldMk cId="4110909159" sldId="372"/>
        </pc:sldMkLst>
        <pc:spChg chg="mod">
          <ac:chgData name="Sandy Willmott" userId="S::swillmott@lincoln.ac.uk::afbfdea5-1035-40bd-bc7d-58fc8477b223" providerId="AD" clId="Web-{D0009931-365A-F5F9-FF5C-341238F31F72}" dt="2018-11-15T00:03:04.928" v="58" actId="20577"/>
          <ac:spMkLst>
            <pc:docMk/>
            <pc:sldMk cId="4110909159" sldId="372"/>
            <ac:spMk id="3" creationId="{00000000-0000-0000-0000-000000000000}"/>
          </ac:spMkLst>
        </pc:spChg>
      </pc:sldChg>
      <pc:sldChg chg="addSp delSp modSp">
        <pc:chgData name="Sandy Willmott" userId="S::swillmott@lincoln.ac.uk::afbfdea5-1035-40bd-bc7d-58fc8477b223" providerId="AD" clId="Web-{D0009931-365A-F5F9-FF5C-341238F31F72}" dt="2018-11-15T00:09:35.982" v="149" actId="20577"/>
        <pc:sldMkLst>
          <pc:docMk/>
          <pc:sldMk cId="867169322" sldId="378"/>
        </pc:sldMkLst>
        <pc:spChg chg="add mod">
          <ac:chgData name="Sandy Willmott" userId="S::swillmott@lincoln.ac.uk::afbfdea5-1035-40bd-bc7d-58fc8477b223" providerId="AD" clId="Web-{D0009931-365A-F5F9-FF5C-341238F31F72}" dt="2018-11-15T00:09:35.982" v="149" actId="20577"/>
          <ac:spMkLst>
            <pc:docMk/>
            <pc:sldMk cId="867169322" sldId="378"/>
            <ac:spMk id="3" creationId="{B625375B-D599-43AB-93BE-2C8DD0708D4A}"/>
          </ac:spMkLst>
        </pc:spChg>
        <pc:spChg chg="mod">
          <ac:chgData name="Sandy Willmott" userId="S::swillmott@lincoln.ac.uk::afbfdea5-1035-40bd-bc7d-58fc8477b223" providerId="AD" clId="Web-{D0009931-365A-F5F9-FF5C-341238F31F72}" dt="2018-11-15T00:05:53.495" v="96" actId="20577"/>
          <ac:spMkLst>
            <pc:docMk/>
            <pc:sldMk cId="867169322" sldId="378"/>
            <ac:spMk id="10" creationId="{00000000-0000-0000-0000-000000000000}"/>
          </ac:spMkLst>
        </pc:spChg>
        <pc:picChg chg="del">
          <ac:chgData name="Sandy Willmott" userId="S::swillmott@lincoln.ac.uk::afbfdea5-1035-40bd-bc7d-58fc8477b223" providerId="AD" clId="Web-{D0009931-365A-F5F9-FF5C-341238F31F72}" dt="2018-11-15T00:03:45.665" v="66"/>
          <ac:picMkLst>
            <pc:docMk/>
            <pc:sldMk cId="867169322" sldId="378"/>
            <ac:picMk id="2" creationId="{00000000-0000-0000-0000-000000000000}"/>
          </ac:picMkLst>
        </pc:picChg>
      </pc:sldChg>
    </pc:docChg>
  </pc:docChgLst>
  <pc:docChgLst>
    <pc:chgData name="Sandy Willmott" userId="S::swillmott@lincoln.ac.uk::afbfdea5-1035-40bd-bc7d-58fc8477b223" providerId="AD" clId="Web-{D4DC523B-DCA9-D310-D26A-6D95B3CB73C8}"/>
    <pc:docChg chg="addSld delSld modSld sldOrd">
      <pc:chgData name="Sandy Willmott" userId="S::swillmott@lincoln.ac.uk::afbfdea5-1035-40bd-bc7d-58fc8477b223" providerId="AD" clId="Web-{D4DC523B-DCA9-D310-D26A-6D95B3CB73C8}" dt="2018-11-01T13:23:17.334" v="259" actId="20577"/>
      <pc:docMkLst>
        <pc:docMk/>
      </pc:docMkLst>
      <pc:sldChg chg="modSp">
        <pc:chgData name="Sandy Willmott" userId="S::swillmott@lincoln.ac.uk::afbfdea5-1035-40bd-bc7d-58fc8477b223" providerId="AD" clId="Web-{D4DC523B-DCA9-D310-D26A-6D95B3CB73C8}" dt="2018-11-01T13:16:06.382" v="8" actId="20577"/>
        <pc:sldMkLst>
          <pc:docMk/>
          <pc:sldMk cId="1828456906" sldId="257"/>
        </pc:sldMkLst>
        <pc:spChg chg="mod">
          <ac:chgData name="Sandy Willmott" userId="S::swillmott@lincoln.ac.uk::afbfdea5-1035-40bd-bc7d-58fc8477b223" providerId="AD" clId="Web-{D4DC523B-DCA9-D310-D26A-6D95B3CB73C8}" dt="2018-11-01T13:16:06.382" v="8" actId="20577"/>
          <ac:spMkLst>
            <pc:docMk/>
            <pc:sldMk cId="1828456906" sldId="257"/>
            <ac:spMk id="3" creationId="{00000000-0000-0000-0000-000000000000}"/>
          </ac:spMkLst>
        </pc:spChg>
        <pc:spChg chg="mod">
          <ac:chgData name="Sandy Willmott" userId="S::swillmott@lincoln.ac.uk::afbfdea5-1035-40bd-bc7d-58fc8477b223" providerId="AD" clId="Web-{D4DC523B-DCA9-D310-D26A-6D95B3CB73C8}" dt="2018-11-01T13:15:53.554" v="2" actId="20577"/>
          <ac:spMkLst>
            <pc:docMk/>
            <pc:sldMk cId="1828456906" sldId="257"/>
            <ac:spMk id="4" creationId="{00000000-0000-0000-0000-000000000000}"/>
          </ac:spMkLst>
        </pc:spChg>
      </pc:sldChg>
      <pc:sldChg chg="modSp ord">
        <pc:chgData name="Sandy Willmott" userId="S::swillmott@lincoln.ac.uk::afbfdea5-1035-40bd-bc7d-58fc8477b223" providerId="AD" clId="Web-{D4DC523B-DCA9-D310-D26A-6D95B3CB73C8}" dt="2018-11-01T13:23:17.334" v="258" actId="20577"/>
        <pc:sldMkLst>
          <pc:docMk/>
          <pc:sldMk cId="867169322" sldId="378"/>
        </pc:sldMkLst>
        <pc:spChg chg="mod">
          <ac:chgData name="Sandy Willmott" userId="S::swillmott@lincoln.ac.uk::afbfdea5-1035-40bd-bc7d-58fc8477b223" providerId="AD" clId="Web-{D4DC523B-DCA9-D310-D26A-6D95B3CB73C8}" dt="2018-11-01T13:18:22.695" v="170" actId="1076"/>
          <ac:spMkLst>
            <pc:docMk/>
            <pc:sldMk cId="867169322" sldId="378"/>
            <ac:spMk id="10" creationId="{00000000-0000-0000-0000-000000000000}"/>
          </ac:spMkLst>
        </pc:spChg>
        <pc:spChg chg="mod">
          <ac:chgData name="Sandy Willmott" userId="S::swillmott@lincoln.ac.uk::afbfdea5-1035-40bd-bc7d-58fc8477b223" providerId="AD" clId="Web-{D4DC523B-DCA9-D310-D26A-6D95B3CB73C8}" dt="2018-11-01T13:23:17.334" v="258" actId="20577"/>
          <ac:spMkLst>
            <pc:docMk/>
            <pc:sldMk cId="867169322" sldId="378"/>
            <ac:spMk id="13" creationId="{00000000-0000-0000-0000-000000000000}"/>
          </ac:spMkLst>
        </pc:spChg>
      </pc:sldChg>
    </pc:docChg>
  </pc:docChgLst>
  <pc:docChgLst>
    <pc:chgData name="Sandy Willmott" userId="S::swillmott@lincoln.ac.uk::afbfdea5-1035-40bd-bc7d-58fc8477b223" providerId="AD" clId="Web-{73474415-674F-35F9-AD43-A63E8FA5A07C}"/>
    <pc:docChg chg="modSld">
      <pc:chgData name="Sandy Willmott" userId="S::swillmott@lincoln.ac.uk::afbfdea5-1035-40bd-bc7d-58fc8477b223" providerId="AD" clId="Web-{73474415-674F-35F9-AD43-A63E8FA5A07C}" dt="2018-11-22T00:28:38.878" v="45" actId="20577"/>
      <pc:docMkLst>
        <pc:docMk/>
      </pc:docMkLst>
      <pc:sldChg chg="modSp">
        <pc:chgData name="Sandy Willmott" userId="S::swillmott@lincoln.ac.uk::afbfdea5-1035-40bd-bc7d-58fc8477b223" providerId="AD" clId="Web-{73474415-674F-35F9-AD43-A63E8FA5A07C}" dt="2018-11-22T00:27:24.879" v="25" actId="20577"/>
        <pc:sldMkLst>
          <pc:docMk/>
          <pc:sldMk cId="4110909159" sldId="372"/>
        </pc:sldMkLst>
        <pc:spChg chg="mod">
          <ac:chgData name="Sandy Willmott" userId="S::swillmott@lincoln.ac.uk::afbfdea5-1035-40bd-bc7d-58fc8477b223" providerId="AD" clId="Web-{73474415-674F-35F9-AD43-A63E8FA5A07C}" dt="2018-11-22T00:27:24.879" v="25" actId="20577"/>
          <ac:spMkLst>
            <pc:docMk/>
            <pc:sldMk cId="4110909159" sldId="372"/>
            <ac:spMk id="3" creationId="{00000000-0000-0000-0000-000000000000}"/>
          </ac:spMkLst>
        </pc:spChg>
      </pc:sldChg>
      <pc:sldChg chg="modSp">
        <pc:chgData name="Sandy Willmott" userId="S::swillmott@lincoln.ac.uk::afbfdea5-1035-40bd-bc7d-58fc8477b223" providerId="AD" clId="Web-{73474415-674F-35F9-AD43-A63E8FA5A07C}" dt="2018-11-22T00:28:36.784" v="44" actId="20577"/>
        <pc:sldMkLst>
          <pc:docMk/>
          <pc:sldMk cId="867169322" sldId="378"/>
        </pc:sldMkLst>
        <pc:spChg chg="mod">
          <ac:chgData name="Sandy Willmott" userId="S::swillmott@lincoln.ac.uk::afbfdea5-1035-40bd-bc7d-58fc8477b223" providerId="AD" clId="Web-{73474415-674F-35F9-AD43-A63E8FA5A07C}" dt="2018-11-22T00:28:36.784" v="44" actId="20577"/>
          <ac:spMkLst>
            <pc:docMk/>
            <pc:sldMk cId="867169322" sldId="378"/>
            <ac:spMk id="10" creationId="{00000000-0000-0000-0000-000000000000}"/>
          </ac:spMkLst>
        </pc:spChg>
      </pc:sldChg>
    </pc:docChg>
  </pc:docChgLst>
  <pc:docChgLst>
    <pc:chgData name="Sandy Willmott" userId="S::swillmott@lincoln.ac.uk::afbfdea5-1035-40bd-bc7d-58fc8477b223" providerId="AD" clId="Web-{56852626-FC8F-D5F8-EE2E-0CFE49C6CBBE}"/>
    <pc:docChg chg="addSld delSld modSld">
      <pc:chgData name="Sandy Willmott" userId="S::swillmott@lincoln.ac.uk::afbfdea5-1035-40bd-bc7d-58fc8477b223" providerId="AD" clId="Web-{56852626-FC8F-D5F8-EE2E-0CFE49C6CBBE}" dt="2018-11-15T17:14:20.878" v="47" actId="1076"/>
      <pc:docMkLst>
        <pc:docMk/>
      </pc:docMkLst>
      <pc:sldChg chg="addSp delSp modSp">
        <pc:chgData name="Sandy Willmott" userId="S::swillmott@lincoln.ac.uk::afbfdea5-1035-40bd-bc7d-58fc8477b223" providerId="AD" clId="Web-{56852626-FC8F-D5F8-EE2E-0CFE49C6CBBE}" dt="2018-11-15T17:10:53.747" v="24" actId="1076"/>
        <pc:sldMkLst>
          <pc:docMk/>
          <pc:sldMk cId="4110909159" sldId="372"/>
        </pc:sldMkLst>
        <pc:picChg chg="add mod">
          <ac:chgData name="Sandy Willmott" userId="S::swillmott@lincoln.ac.uk::afbfdea5-1035-40bd-bc7d-58fc8477b223" providerId="AD" clId="Web-{56852626-FC8F-D5F8-EE2E-0CFE49C6CBBE}" dt="2018-11-15T17:10:53.747" v="24" actId="1076"/>
          <ac:picMkLst>
            <pc:docMk/>
            <pc:sldMk cId="4110909159" sldId="372"/>
            <ac:picMk id="5" creationId="{1E24C19D-FE0A-4906-8341-202FA9DC14CB}"/>
          </ac:picMkLst>
        </pc:picChg>
        <pc:picChg chg="del">
          <ac:chgData name="Sandy Willmott" userId="S::swillmott@lincoln.ac.uk::afbfdea5-1035-40bd-bc7d-58fc8477b223" providerId="AD" clId="Web-{56852626-FC8F-D5F8-EE2E-0CFE49C6CBBE}" dt="2018-11-15T17:10:48.465" v="22"/>
          <ac:picMkLst>
            <pc:docMk/>
            <pc:sldMk cId="4110909159" sldId="372"/>
            <ac:picMk id="6" creationId="{00000000-0000-0000-0000-000000000000}"/>
          </ac:picMkLst>
        </pc:picChg>
      </pc:sldChg>
      <pc:sldChg chg="add replId">
        <pc:chgData name="Sandy Willmott" userId="S::swillmott@lincoln.ac.uk::afbfdea5-1035-40bd-bc7d-58fc8477b223" providerId="AD" clId="Web-{56852626-FC8F-D5F8-EE2E-0CFE49C6CBBE}" dt="2018-11-15T17:11:31.013" v="27"/>
        <pc:sldMkLst>
          <pc:docMk/>
          <pc:sldMk cId="2695821196" sldId="4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A8A0-3CE5-4F65-8375-8C3DB021808E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E084-D49B-4D60-A43E-F544305E5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407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00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96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11/22/2018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02639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1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0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5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16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9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990A7-E088-4A8F-8151-E2BBA0A2869F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6251-6DB5-42BE-9261-6B07547F5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7074" y="5310910"/>
            <a:ext cx="3124836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ja-JP" sz="3000"/>
              <a:t>十一</a:t>
            </a:r>
            <a:r>
              <a:rPr lang="ja-JP" altLang="en-US" sz="3000"/>
              <a:t>月 二</a:t>
            </a:r>
            <a:r>
              <a:rPr lang="ja-JP" sz="3000"/>
              <a:t>十</a:t>
            </a:r>
            <a:r>
              <a:rPr lang="ja-JP" altLang="en-US" sz="3000"/>
              <a:t>二日</a:t>
            </a:r>
            <a:endParaRPr lang="en-US" sz="3000" dirty="0">
              <a:cs typeface="Calibri"/>
            </a:endParaRPr>
          </a:p>
        </p:txBody>
      </p:sp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356492" y="2104399"/>
            <a:ext cx="2106000" cy="2106221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2209" tIns="31105" rIns="62209" bIns="31105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 sz="135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060640" y="1156547"/>
            <a:ext cx="734400" cy="24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71761" rIns="61229" bIns="306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5475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23281" y="4618869"/>
            <a:ext cx="3972422" cy="560791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Session 5: November 22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2845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789" y="1315000"/>
            <a:ext cx="3156250" cy="994172"/>
          </a:xfrm>
        </p:spPr>
        <p:txBody>
          <a:bodyPr>
            <a:normAutofit fontScale="90000"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Menu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1" y="2678857"/>
            <a:ext cx="4445392" cy="155394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cs typeface="Calibri"/>
              </a:rPr>
              <a:t>Review last week's new forms</a:t>
            </a:r>
          </a:p>
          <a:p>
            <a:r>
              <a:rPr lang="en-GB" dirty="0"/>
              <a:t>Grammar</a:t>
            </a:r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Listening comprehension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AF99C-542A-8D45-A2BE-18862FA306B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EF7F3A-6B4D-CA45-9EAE-676ADB4E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7" y="2353126"/>
            <a:ext cx="36893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3737" y="669613"/>
            <a:ext cx="3138360" cy="6001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330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Staying at a hotel</a:t>
            </a:r>
            <a:endParaRPr lang="en-US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25375B-D599-43AB-93BE-2C8DD0708D4A}"/>
              </a:ext>
            </a:extLst>
          </p:cNvPr>
          <p:cNvSpPr txBox="1"/>
          <p:nvPr/>
        </p:nvSpPr>
        <p:spPr>
          <a:xfrm>
            <a:off x="581781" y="1579638"/>
            <a:ext cx="7593389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ja-JP" sz="2800" dirty="0"/>
              <a:t>Counter for nights:		</a:t>
            </a:r>
            <a:r>
              <a:rPr lang="en-GB" altLang="ja-JP" sz="2800" dirty="0" err="1"/>
              <a:t>haku</a:t>
            </a:r>
            <a:r>
              <a:rPr lang="en-GB" altLang="ja-JP" sz="2800" dirty="0"/>
              <a:t>			</a:t>
            </a:r>
            <a:r>
              <a:rPr lang="ja-JP" altLang="en-US" sz="2800"/>
              <a:t>泊</a:t>
            </a:r>
            <a:endParaRPr lang="en-US" sz="2800" dirty="0">
              <a:cs typeface="Calibri"/>
            </a:endParaRPr>
          </a:p>
          <a:p>
            <a:pPr algn="l"/>
            <a:endParaRPr lang="en-US" sz="28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22A568-3111-454D-9D4A-72C1C2D7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25" y="2222500"/>
            <a:ext cx="4914900" cy="347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B6D55E7-DC06-D548-AA6F-031122F3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2222500"/>
            <a:ext cx="3327400" cy="241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6FC5F5-D1C3-D24A-9272-281462792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050" y="2383280"/>
            <a:ext cx="6057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3737" y="669613"/>
            <a:ext cx="2614883" cy="6001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Service</a:t>
            </a:r>
            <a:r>
              <a:rPr lang="en-GB" sz="3300" dirty="0">
                <a:solidFill>
                  <a:schemeClr val="accent5"/>
                </a:solidFill>
                <a:cs typeface="Calibri"/>
              </a:rPr>
              <a:t> 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25375B-D599-43AB-93BE-2C8DD0708D4A}"/>
              </a:ext>
            </a:extLst>
          </p:cNvPr>
          <p:cNvSpPr txBox="1"/>
          <p:nvPr/>
        </p:nvSpPr>
        <p:spPr>
          <a:xfrm>
            <a:off x="581781" y="1579638"/>
            <a:ext cx="7593389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altLang="ja-JP" sz="2800" dirty="0" err="1">
                <a:solidFill>
                  <a:srgbClr val="FF0000"/>
                </a:solidFill>
                <a:cs typeface="Calibri"/>
              </a:rPr>
              <a:t>Taoru</a:t>
            </a:r>
            <a:r>
              <a:rPr lang="en-GB" altLang="ja-JP" sz="2800" dirty="0">
                <a:solidFill>
                  <a:srgbClr val="FF0000"/>
                </a:solidFill>
                <a:cs typeface="Calibri"/>
              </a:rPr>
              <a:t> ha </a:t>
            </a:r>
            <a:r>
              <a:rPr lang="en-GB" altLang="ja-JP" sz="2800" dirty="0" err="1">
                <a:solidFill>
                  <a:srgbClr val="FF0000"/>
                </a:solidFill>
                <a:cs typeface="Calibri"/>
              </a:rPr>
              <a:t>irimasu</a:t>
            </a:r>
            <a:r>
              <a:rPr lang="en-GB" altLang="ja-JP" sz="2800" dirty="0">
                <a:solidFill>
                  <a:srgbClr val="FF0000"/>
                </a:solidFill>
                <a:cs typeface="Calibri"/>
              </a:rPr>
              <a:t> ka?</a:t>
            </a:r>
          </a:p>
          <a:p>
            <a:r>
              <a:rPr lang="ja-JP" altLang="en-US" sz="2800">
                <a:solidFill>
                  <a:srgbClr val="FF0000"/>
                </a:solidFill>
                <a:cs typeface="Calibri"/>
              </a:rPr>
              <a:t>タオルはいりますか。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cs typeface="Calibri"/>
            </a:endParaRPr>
          </a:p>
          <a:p>
            <a:r>
              <a:rPr lang="en-GB" sz="2800" dirty="0" err="1">
                <a:cs typeface="Calibri"/>
              </a:rPr>
              <a:t>Kekkō</a:t>
            </a:r>
            <a:r>
              <a:rPr lang="en-GB" sz="2800" dirty="0">
                <a:cs typeface="Calibri"/>
              </a:rPr>
              <a:t> </a:t>
            </a:r>
            <a:r>
              <a:rPr lang="en-GB" sz="2800" dirty="0" err="1">
                <a:cs typeface="Calibri"/>
              </a:rPr>
              <a:t>desu</a:t>
            </a:r>
            <a:r>
              <a:rPr lang="en-GB" sz="2800" dirty="0">
                <a:cs typeface="Calibri"/>
              </a:rPr>
              <a:t>. Demo </a:t>
            </a:r>
            <a:r>
              <a:rPr lang="en-GB" sz="2800" dirty="0" err="1">
                <a:cs typeface="Calibri"/>
              </a:rPr>
              <a:t>sekken</a:t>
            </a:r>
            <a:r>
              <a:rPr lang="en-GB" sz="2800" dirty="0">
                <a:cs typeface="Calibri"/>
              </a:rPr>
              <a:t> wo </a:t>
            </a:r>
            <a:r>
              <a:rPr lang="en-GB" sz="2800" dirty="0" err="1">
                <a:cs typeface="Calibri"/>
              </a:rPr>
              <a:t>kudasai</a:t>
            </a:r>
            <a:r>
              <a:rPr lang="en-GB" sz="2800" dirty="0">
                <a:cs typeface="Calibri"/>
              </a:rPr>
              <a:t>.</a:t>
            </a:r>
          </a:p>
          <a:p>
            <a:r>
              <a:rPr lang="ja-JP" altLang="en-US" sz="2800">
                <a:cs typeface="Calibri"/>
              </a:rPr>
              <a:t>けっこうです。でも石鹸を下さい。</a:t>
            </a:r>
            <a:endParaRPr lang="en-US" sz="2800" dirty="0">
              <a:cs typeface="Calibri"/>
            </a:endParaRPr>
          </a:p>
          <a:p>
            <a:pPr algn="l"/>
            <a:endParaRPr lang="en-US" sz="2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0C860F-7C9D-DC42-A0FB-0568F3EB8674}"/>
              </a:ext>
            </a:extLst>
          </p:cNvPr>
          <p:cNvSpPr txBox="1"/>
          <p:nvPr/>
        </p:nvSpPr>
        <p:spPr>
          <a:xfrm>
            <a:off x="2125080" y="4257294"/>
            <a:ext cx="489384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/>
              <a:t>irimasu</a:t>
            </a:r>
            <a:r>
              <a:rPr lang="en-US" sz="2800" dirty="0"/>
              <a:t>		to need</a:t>
            </a:r>
          </a:p>
          <a:p>
            <a:endParaRPr lang="en-US" sz="2800" dirty="0"/>
          </a:p>
          <a:p>
            <a:r>
              <a:rPr lang="en-US" sz="2800" dirty="0" err="1"/>
              <a:t>kekkō</a:t>
            </a:r>
            <a:r>
              <a:rPr lang="en-US" sz="2800" dirty="0"/>
              <a:t>			OK, sufficient</a:t>
            </a:r>
          </a:p>
          <a:p>
            <a:endParaRPr lang="en-US" sz="2800" dirty="0"/>
          </a:p>
          <a:p>
            <a:r>
              <a:rPr lang="en-US" sz="2800" dirty="0" err="1"/>
              <a:t>sekken</a:t>
            </a:r>
            <a:r>
              <a:rPr lang="en-US" sz="2800" dirty="0"/>
              <a:t>		soap</a:t>
            </a:r>
          </a:p>
        </p:txBody>
      </p:sp>
    </p:spTree>
    <p:extLst>
      <p:ext uri="{BB962C8B-B14F-4D97-AF65-F5344CB8AC3E}">
        <p14:creationId xmlns:p14="http://schemas.microsoft.com/office/powerpoint/2010/main" val="419293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3737" y="669613"/>
            <a:ext cx="3970702" cy="6001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Options, Comparisons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25375B-D599-43AB-93BE-2C8DD0708D4A}"/>
              </a:ext>
            </a:extLst>
          </p:cNvPr>
          <p:cNvSpPr txBox="1"/>
          <p:nvPr/>
        </p:nvSpPr>
        <p:spPr>
          <a:xfrm>
            <a:off x="581781" y="1579638"/>
            <a:ext cx="7593389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" altLang="en-US" sz="2800" dirty="0"/>
              <a:t>食べながら　はなさないほうが　いいですよ。</a:t>
            </a:r>
            <a:endParaRPr lang="en-US" sz="2800" dirty="0">
              <a:cs typeface="Calibri"/>
            </a:endParaRPr>
          </a:p>
          <a:p>
            <a:pPr algn="l"/>
            <a:endParaRPr lang="en-US" sz="2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14824C-BFCD-0D4E-A4C6-3BF4696DF2AC}"/>
              </a:ext>
            </a:extLst>
          </p:cNvPr>
          <p:cNvSpPr txBox="1"/>
          <p:nvPr/>
        </p:nvSpPr>
        <p:spPr>
          <a:xfrm>
            <a:off x="749147" y="2886419"/>
            <a:ext cx="819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-nagara	</a:t>
            </a:r>
            <a:r>
              <a:rPr lang="en-US" sz="2400" dirty="0" smtClean="0"/>
              <a:t>while </a:t>
            </a:r>
            <a:r>
              <a:rPr lang="en-US" sz="2400" dirty="0"/>
              <a:t>doing something (same person doing both)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hou</a:t>
            </a:r>
            <a:r>
              <a:rPr lang="en-US" sz="2400" dirty="0"/>
              <a:t> </a:t>
            </a:r>
            <a:r>
              <a:rPr lang="en-US" sz="2400" dirty="0" err="1"/>
              <a:t>ga</a:t>
            </a: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15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3737" y="669613"/>
            <a:ext cx="3970702" cy="6001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Options, Comparisons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25375B-D599-43AB-93BE-2C8DD0708D4A}"/>
              </a:ext>
            </a:extLst>
          </p:cNvPr>
          <p:cNvSpPr txBox="1"/>
          <p:nvPr/>
        </p:nvSpPr>
        <p:spPr>
          <a:xfrm>
            <a:off x="581781" y="1579638"/>
            <a:ext cx="7948044" cy="107721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600" dirty="0"/>
              <a:t>。。。より。。。。。。。</a:t>
            </a:r>
            <a:r>
              <a:rPr lang="ja" altLang="en-US" sz="3600" dirty="0"/>
              <a:t>ほうが　いいです。</a:t>
            </a:r>
            <a:endParaRPr lang="en-US" sz="3600" dirty="0">
              <a:cs typeface="Calibri"/>
            </a:endParaRPr>
          </a:p>
          <a:p>
            <a:pPr algn="l"/>
            <a:endParaRPr lang="en-US" sz="28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14824C-BFCD-0D4E-A4C6-3BF4696DF2AC}"/>
              </a:ext>
            </a:extLst>
          </p:cNvPr>
          <p:cNvSpPr txBox="1"/>
          <p:nvPr/>
        </p:nvSpPr>
        <p:spPr>
          <a:xfrm>
            <a:off x="1148873" y="2690336"/>
            <a:ext cx="36247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yori</a:t>
            </a:r>
            <a:r>
              <a:rPr lang="en-GB" sz="2400" dirty="0"/>
              <a:t>		compared to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Noun</a:t>
            </a:r>
            <a:r>
              <a:rPr lang="en-GB" sz="2400" dirty="0"/>
              <a:t> no </a:t>
            </a:r>
            <a:r>
              <a:rPr lang="en-GB" sz="2400" dirty="0" err="1"/>
              <a:t>hou</a:t>
            </a:r>
            <a:r>
              <a:rPr lang="en-GB" sz="2400" dirty="0"/>
              <a:t> </a:t>
            </a:r>
            <a:r>
              <a:rPr lang="en-GB" sz="2400" dirty="0" err="1"/>
              <a:t>ga</a:t>
            </a:r>
            <a:r>
              <a:rPr lang="en-GB" sz="2400" dirty="0"/>
              <a:t>….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Verb</a:t>
            </a:r>
            <a:r>
              <a:rPr lang="en-GB" sz="2400" dirty="0"/>
              <a:t> </a:t>
            </a:r>
            <a:r>
              <a:rPr lang="en-GB" sz="2400" dirty="0" err="1"/>
              <a:t>hou</a:t>
            </a:r>
            <a:r>
              <a:rPr lang="en-GB" sz="2400" dirty="0"/>
              <a:t> </a:t>
            </a:r>
            <a:r>
              <a:rPr lang="en-GB" sz="2400" dirty="0" err="1"/>
              <a:t>ga</a:t>
            </a:r>
            <a:r>
              <a:rPr lang="en-GB" sz="2400" dirty="0"/>
              <a:t>….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E33653-8974-9F44-9CA4-1936A923A787}"/>
              </a:ext>
            </a:extLst>
          </p:cNvPr>
          <p:cNvSpPr txBox="1"/>
          <p:nvPr/>
        </p:nvSpPr>
        <p:spPr>
          <a:xfrm>
            <a:off x="936435" y="4858439"/>
            <a:ext cx="7593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Example: I like apples more than bananas. (I prefer apples to bananas)</a:t>
            </a:r>
          </a:p>
        </p:txBody>
      </p:sp>
    </p:spTree>
    <p:extLst>
      <p:ext uri="{BB962C8B-B14F-4D97-AF65-F5344CB8AC3E}">
        <p14:creationId xmlns:p14="http://schemas.microsoft.com/office/powerpoint/2010/main" val="13917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3737" y="669613"/>
            <a:ext cx="4627742" cy="6001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3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 Comprehension</a:t>
            </a:r>
            <a:r>
              <a:rPr lang="en-GB" sz="3300" dirty="0">
                <a:solidFill>
                  <a:schemeClr val="accent5"/>
                </a:solidFill>
                <a:cs typeface="Calibri"/>
              </a:rPr>
              <a:t> </a:t>
            </a:r>
            <a:endParaRPr lang="en-GB" sz="33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EF4C835-3C7D-4CDD-ACAF-9CDD905D6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37" y="1660985"/>
            <a:ext cx="5686547" cy="42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113</Words>
  <Application>Microsoft Office PowerPoint</Application>
  <PresentationFormat>On-screen Show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宋体</vt:lpstr>
      <vt:lpstr>Arial</vt:lpstr>
      <vt:lpstr>Calibri</vt:lpstr>
      <vt:lpstr>Calibri Light</vt:lpstr>
      <vt:lpstr>Droid Sans</vt:lpstr>
      <vt:lpstr>Times New Roman</vt:lpstr>
      <vt:lpstr>Office Theme</vt:lpstr>
      <vt:lpstr>PowerPoint Presentation</vt:lpstr>
      <vt:lpstr>Today’s Menu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 Tellier</dc:creator>
  <cp:lastModifiedBy>Sandy Willmott</cp:lastModifiedBy>
  <cp:revision>88</cp:revision>
  <dcterms:created xsi:type="dcterms:W3CDTF">2016-02-15T22:07:21Z</dcterms:created>
  <dcterms:modified xsi:type="dcterms:W3CDTF">2018-11-22T20:41:23Z</dcterms:modified>
</cp:coreProperties>
</file>