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1" r:id="rId2"/>
    <p:sldId id="347" r:id="rId3"/>
    <p:sldId id="351" r:id="rId4"/>
    <p:sldId id="339" r:id="rId5"/>
    <p:sldId id="349" r:id="rId6"/>
    <p:sldId id="350" r:id="rId7"/>
    <p:sldId id="348" r:id="rId8"/>
    <p:sldId id="352" r:id="rId9"/>
    <p:sldId id="35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1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748E2-9CEA-0D4E-B0D6-841153D9084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E3CDB-FC2D-5040-B73D-02397B0D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0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204550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605377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006204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407032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243F853C-2ADE-4E4F-B292-5FA6C74E8683}" type="slidenum">
              <a:rPr lang="en-GB" altLang="ja-JP" sz="1200">
                <a:cs typeface="Droid Sans" charset="0"/>
              </a:rPr>
              <a:pPr>
                <a:defRPr/>
              </a:pPr>
              <a:t>1</a:t>
            </a:fld>
            <a:endParaRPr lang="en-GB" altLang="ja-JP" sz="1200">
              <a:cs typeface="Droid Sans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678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2BD4-770D-4BA6-8A52-54CBAD9499BC}" type="datetime1">
              <a:rPr lang="en-US" altLang="ja-JP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5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B6AC-0672-4F30-92D1-F81D7FFA2051}" type="datetime1">
              <a:rPr lang="en-US" altLang="ja-JP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0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F5DA-6A80-4875-857D-F7991E6E0759}" type="datetime1">
              <a:rPr lang="en-US" altLang="ja-JP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05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5280" cy="114204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F8240-FF16-4111-BAE7-4A732C285985}" type="datetime1">
              <a:rPr lang="en-US" altLang="ja-JP" smtClean="0"/>
              <a:t>10/17/2016</a:t>
            </a:fld>
            <a:endParaRPr lang="en-GB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E88BF-D4EA-5B41-97D7-8E4B834F49D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37388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5802-4AA0-4E7D-A1F6-BA41000FFF09}" type="datetime1">
              <a:rPr lang="en-US" altLang="ja-JP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8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F927-5491-44E6-BF1F-F58BD32BB3E4}" type="datetime1">
              <a:rPr lang="en-US" altLang="ja-JP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6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5388-8BF2-4DCD-B633-23C8132DBF66}" type="datetime1">
              <a:rPr lang="en-US" altLang="ja-JP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2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F59E-2184-4B32-98E8-7E46AFE74EB1}" type="datetime1">
              <a:rPr lang="en-US" altLang="ja-JP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9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D1A-F6B7-4551-B980-C00BCE33B3B0}" type="datetime1">
              <a:rPr lang="en-US" altLang="ja-JP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4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A3A2-4D49-423F-9162-1CF9DCA1D471}" type="datetime1">
              <a:rPr lang="en-US" altLang="ja-JP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9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391-9BEF-4F50-A5C9-B3E4E731B4A9}" type="datetime1">
              <a:rPr lang="en-US" altLang="ja-JP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E262-13C3-415C-BFFE-B85B7DEB114D}" type="datetime1">
              <a:rPr lang="en-US" altLang="ja-JP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5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5E1E9-081E-42BC-A0DF-BB0FEC90F99D}" type="datetime1">
              <a:rPr lang="en-US" altLang="ja-JP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2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1"/>
          <p:cNvSpPr>
            <a:spLocks noChangeArrowheads="1"/>
          </p:cNvSpPr>
          <p:nvPr/>
        </p:nvSpPr>
        <p:spPr bwMode="auto">
          <a:xfrm>
            <a:off x="3199680" y="2057977"/>
            <a:ext cx="2808000" cy="2808295"/>
          </a:xfrm>
          <a:prstGeom prst="ellipse">
            <a:avLst/>
          </a:prstGeom>
          <a:solidFill>
            <a:srgbClr val="C5000B"/>
          </a:solidFill>
          <a:ln w="9360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ja-JP" altLang="en-US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7902720" y="195861"/>
            <a:ext cx="979200" cy="330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95681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charset="0"/>
                <a:cs typeface="Droid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5pPr>
            <a:lvl6pPr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6pPr>
            <a:lvl7pPr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7pPr>
            <a:lvl8pPr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8pPr>
            <a:lvl9pPr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9pPr>
          </a:lstStyle>
          <a:p>
            <a:pPr eaLnBrk="1">
              <a:lnSpc>
                <a:spcPct val="94000"/>
              </a:lnSpc>
              <a:buSzPct val="100000"/>
              <a:defRPr/>
            </a:pPr>
            <a:r>
              <a:rPr lang="zh-CN" altLang="en-US" sz="7300">
                <a:ea typeface="宋体" charset="0"/>
                <a:cs typeface="宋体" charset="0"/>
              </a:rPr>
              <a:t>日本語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70096" y="5399317"/>
            <a:ext cx="6491566" cy="74772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000" dirty="0" smtClean="0"/>
              <a:t>クラス三番</a:t>
            </a:r>
            <a:r>
              <a:rPr lang="en-US" sz="4000" dirty="0" smtClean="0"/>
              <a:t>: </a:t>
            </a:r>
            <a:r>
              <a:rPr lang="en-US" altLang="ja-JP" sz="4000" dirty="0"/>
              <a:t>10</a:t>
            </a:r>
            <a:r>
              <a:rPr lang="ja-JP" altLang="en-US" sz="4000" dirty="0"/>
              <a:t>月</a:t>
            </a:r>
            <a:r>
              <a:rPr lang="en-US" altLang="ja-JP" sz="4000" dirty="0" smtClean="0"/>
              <a:t>18</a:t>
            </a:r>
            <a:r>
              <a:rPr lang="ja-JP" altLang="en-US" sz="4000" dirty="0" smtClean="0"/>
              <a:t>日</a:t>
            </a:r>
            <a:r>
              <a:rPr lang="ja-JP" altLang="en-US" sz="4000" dirty="0"/>
              <a:t>　</a:t>
            </a:r>
            <a:r>
              <a:rPr lang="en-US" altLang="ja-JP" sz="4000" dirty="0"/>
              <a:t>2</a:t>
            </a:r>
            <a:r>
              <a:rPr lang="ja-JP" altLang="en-US" sz="4000" dirty="0"/>
              <a:t>回目</a:t>
            </a:r>
            <a:endParaRPr lang="en-US" sz="4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612E88BF-D4EA-5B41-97D7-8E4B834F49D5}" type="slidenum">
              <a:rPr lang="en-GB" altLang="ja-JP" smtClean="0"/>
              <a:pPr>
                <a:defRPr/>
              </a:pPr>
              <a:t>1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7658756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Pluralisations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3915" y="1600200"/>
            <a:ext cx="2634644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-</a:t>
            </a:r>
            <a:r>
              <a:rPr lang="ja-JP" altLang="en-US" b="1" dirty="0" smtClean="0"/>
              <a:t>たち</a:t>
            </a:r>
            <a:endParaRPr lang="en-GB" altLang="ja-JP" b="1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私</a:t>
            </a:r>
            <a:r>
              <a:rPr lang="ja-JP" altLang="en-US" dirty="0" smtClean="0">
                <a:solidFill>
                  <a:srgbClr val="FF0000"/>
                </a:solidFill>
              </a:rPr>
              <a:t>たち</a:t>
            </a:r>
            <a:endParaRPr lang="en-GB" altLang="ja-JP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/>
              <a:t>あな</a:t>
            </a:r>
            <a:r>
              <a:rPr lang="ja-JP" altLang="en-US" dirty="0" smtClean="0">
                <a:solidFill>
                  <a:srgbClr val="FF0000"/>
                </a:solidFill>
              </a:rPr>
              <a:t>たたち</a:t>
            </a:r>
            <a:endParaRPr lang="en-GB" altLang="ja-JP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rgbClr val="000000"/>
                </a:solidFill>
              </a:rPr>
              <a:t>ゆうこ</a:t>
            </a:r>
            <a:r>
              <a:rPr lang="ja-JP" altLang="en-US" dirty="0" smtClean="0">
                <a:solidFill>
                  <a:srgbClr val="FF0000"/>
                </a:solidFill>
              </a:rPr>
              <a:t>たち</a:t>
            </a:r>
            <a:endParaRPr lang="en-GB" altLang="ja-JP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50404" y="1598664"/>
            <a:ext cx="291847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dirty="0" smtClean="0"/>
              <a:t>We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dirty="0" smtClean="0"/>
              <a:t>You (plural)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dirty="0" smtClean="0"/>
              <a:t>Yuko &amp; friends</a:t>
            </a:r>
          </a:p>
        </p:txBody>
      </p:sp>
    </p:spTree>
    <p:extLst>
      <p:ext uri="{BB962C8B-B14F-4D97-AF65-F5344CB8AC3E}">
        <p14:creationId xmlns:p14="http://schemas.microsoft.com/office/powerpoint/2010/main" val="35689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 Modifying Verbs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02098"/>
              </p:ext>
            </p:extLst>
          </p:nvPr>
        </p:nvGraphicFramePr>
        <p:xfrm>
          <a:off x="457199" y="1600200"/>
          <a:ext cx="8356449" cy="446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5735"/>
                <a:gridCol w="3036639"/>
                <a:gridCol w="33740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Degree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Adverb + affirmative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Adverb +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negative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High</a:t>
                      </a:r>
                    </a:p>
                    <a:p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Low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</a:rPr>
                        <a:t>よく</a:t>
                      </a:r>
                      <a:r>
                        <a:rPr lang="ja-JP" altLang="en-US" sz="2400" dirty="0" smtClean="0">
                          <a:solidFill>
                            <a:srgbClr val="000000"/>
                          </a:solidFill>
                        </a:rPr>
                        <a:t>　</a:t>
                      </a:r>
                      <a:r>
                        <a:rPr lang="en-US" altLang="ja-JP" sz="24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ja-JP" altLang="en-US" sz="2400" dirty="0" smtClean="0">
                          <a:solidFill>
                            <a:srgbClr val="000000"/>
                          </a:solidFill>
                        </a:rPr>
                        <a:t>分かります</a:t>
                      </a:r>
                      <a:endParaRPr lang="en-GB" altLang="ja-JP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</a:rPr>
                        <a:t>だいたい</a:t>
                      </a:r>
                      <a:r>
                        <a:rPr lang="ja-JP" altLang="en-US" sz="2400" dirty="0" smtClean="0">
                          <a:solidFill>
                            <a:srgbClr val="000000"/>
                          </a:solidFill>
                        </a:rPr>
                        <a:t>　分かります</a:t>
                      </a:r>
                      <a:endParaRPr lang="en-GB" altLang="ja-JP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</a:rPr>
                        <a:t>すこし</a:t>
                      </a:r>
                      <a:r>
                        <a:rPr lang="ja-JP" altLang="en-US" sz="2400" dirty="0" smtClean="0">
                          <a:solidFill>
                            <a:srgbClr val="000000"/>
                          </a:solidFill>
                        </a:rPr>
                        <a:t>　分かります</a:t>
                      </a:r>
                      <a:endParaRPr lang="en-GB" altLang="ja-JP" sz="24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US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</a:rPr>
                        <a:t>あまり</a:t>
                      </a:r>
                      <a:r>
                        <a:rPr lang="ja-JP" altLang="en-US" sz="2400" dirty="0" smtClean="0">
                          <a:solidFill>
                            <a:srgbClr val="000000"/>
                          </a:solidFill>
                        </a:rPr>
                        <a:t>　分かりません</a:t>
                      </a:r>
                      <a:endParaRPr lang="en-GB" altLang="ja-JP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</a:rPr>
                        <a:t>ぜんぜん</a:t>
                      </a:r>
                      <a:r>
                        <a:rPr lang="ja-JP" altLang="en-US" sz="2400" dirty="0" smtClean="0">
                          <a:solidFill>
                            <a:srgbClr val="000000"/>
                          </a:solidFill>
                        </a:rPr>
                        <a:t>　分かりません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altLang="ja-JP" sz="2400" b="1" dirty="0" smtClean="0">
                          <a:solidFill>
                            <a:srgbClr val="000000"/>
                          </a:solidFill>
                        </a:rPr>
                        <a:t>Amount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Adverb + affirmative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Adverb +</a:t>
                      </a: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</a:rPr>
                        <a:t> negative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Large</a:t>
                      </a:r>
                    </a:p>
                    <a:p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Small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</a:rPr>
                        <a:t>たくさん</a:t>
                      </a:r>
                      <a:r>
                        <a:rPr lang="ja-JP" altLang="en-US" sz="2400" dirty="0" smtClean="0">
                          <a:solidFill>
                            <a:srgbClr val="000000"/>
                          </a:solidFill>
                        </a:rPr>
                        <a:t>　あります</a:t>
                      </a:r>
                      <a:endParaRPr lang="en-GB" altLang="ja-JP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</a:rPr>
                        <a:t>すこし</a:t>
                      </a:r>
                      <a:r>
                        <a:rPr lang="ja-JP" altLang="en-US" sz="2400" dirty="0" smtClean="0">
                          <a:solidFill>
                            <a:srgbClr val="000000"/>
                          </a:solidFill>
                        </a:rPr>
                        <a:t>　</a:t>
                      </a:r>
                      <a:r>
                        <a:rPr lang="en-US" altLang="ja-JP" sz="2400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ja-JP" altLang="en-US" sz="2400" dirty="0" smtClean="0">
                          <a:solidFill>
                            <a:srgbClr val="000000"/>
                          </a:solidFill>
                        </a:rPr>
                        <a:t>あります</a:t>
                      </a:r>
                      <a:endParaRPr lang="en-GB" altLang="ja-JP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en-US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</a:rPr>
                        <a:t>あまり</a:t>
                      </a:r>
                      <a:r>
                        <a:rPr lang="ja-JP" altLang="en-US" sz="2400" dirty="0" smtClean="0">
                          <a:solidFill>
                            <a:srgbClr val="000000"/>
                          </a:solidFill>
                        </a:rPr>
                        <a:t>　ありません</a:t>
                      </a:r>
                      <a:endParaRPr lang="en-GB" altLang="ja-JP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</a:rPr>
                        <a:t>ぜんぜん</a:t>
                      </a:r>
                      <a:r>
                        <a:rPr lang="ja-JP" altLang="en-US" sz="2400" dirty="0" smtClean="0">
                          <a:solidFill>
                            <a:srgbClr val="000000"/>
                          </a:solidFill>
                        </a:rPr>
                        <a:t>　ありません</a:t>
                      </a:r>
                      <a:endParaRPr lang="en-GB" altLang="ja-JP" sz="24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Up-Down Arrow 7"/>
          <p:cNvSpPr/>
          <p:nvPr/>
        </p:nvSpPr>
        <p:spPr>
          <a:xfrm>
            <a:off x="782580" y="2706641"/>
            <a:ext cx="205266" cy="705523"/>
          </a:xfrm>
          <a:prstGeom prst="up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>
            <a:off x="769751" y="5091058"/>
            <a:ext cx="205266" cy="527468"/>
          </a:xfrm>
          <a:prstGeom prst="up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761719"/>
              </p:ext>
            </p:extLst>
          </p:nvPr>
        </p:nvGraphicFramePr>
        <p:xfrm>
          <a:off x="333650" y="1625856"/>
          <a:ext cx="8229600" cy="75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せんしゅう　　　　げつ　　よ　うび　　　だい　がく　　　　やす　　　　　　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ja-JP" altLang="en-US" sz="3200" dirty="0" smtClean="0"/>
                        <a:t>先週の月曜日、大学は休みでした。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Conten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888477"/>
              </p:ext>
            </p:extLst>
          </p:nvPr>
        </p:nvGraphicFramePr>
        <p:xfrm>
          <a:off x="333650" y="2891796"/>
          <a:ext cx="8545472" cy="75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5472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わたし　　　いえ　　　　ひる　　　　　　　ね　　　　　　　　　　　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ja-JP" altLang="en-US" sz="3200" dirty="0" smtClean="0"/>
                        <a:t>私は家で昼まで寝ました。それからインスタント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過去形　かこけい　</a:t>
            </a:r>
            <a:r>
              <a:rPr lang="en-GB" altLang="ja-JP" dirty="0" smtClean="0"/>
              <a:t>Past Tense</a:t>
            </a:r>
            <a:endParaRPr lang="en-US" dirty="0"/>
          </a:p>
        </p:txBody>
      </p:sp>
      <p:graphicFrame>
        <p:nvGraphicFramePr>
          <p:cNvPr id="5" name="Conten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28244"/>
              </p:ext>
            </p:extLst>
          </p:nvPr>
        </p:nvGraphicFramePr>
        <p:xfrm>
          <a:off x="332102" y="4157736"/>
          <a:ext cx="8545472" cy="75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5472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　　　　　　　　　　　　　　　つく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ja-JP" altLang="en-US" sz="3200" dirty="0" smtClean="0"/>
                        <a:t>ラーメンを作りました。みそラーメンです。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60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292278"/>
              </p:ext>
            </p:extLst>
          </p:nvPr>
        </p:nvGraphicFramePr>
        <p:xfrm>
          <a:off x="115463" y="1625856"/>
          <a:ext cx="8863123" cy="75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3123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　　　　　　　　　　　　　　　　　　　　　　　　　　　　　　　　　　　　ゆう　がた　　　とも　だち　　　　あ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ja-JP" altLang="en-US" sz="3200" dirty="0" smtClean="0"/>
                        <a:t>とてもおいしかったです。夕方、友達に会いました。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Conten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2373229"/>
              </p:ext>
            </p:extLst>
          </p:nvPr>
        </p:nvGraphicFramePr>
        <p:xfrm>
          <a:off x="115463" y="2891796"/>
          <a:ext cx="9288327" cy="75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8327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　　　　　　　　　　　　　　　　　　　　　　　　　　しぶ　や　　　　　　　　　　　　　　　　　　　　　　　　　　　　　　　　おお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ja-JP" altLang="en-US" sz="3200" dirty="0" smtClean="0"/>
                        <a:t>そして、いっしょに渋谷に行きました。渋谷は大きい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過去形　かこけい　</a:t>
            </a:r>
            <a:r>
              <a:rPr lang="en-GB" altLang="ja-JP" dirty="0" smtClean="0"/>
              <a:t>Past Tense</a:t>
            </a:r>
            <a:endParaRPr lang="en-US" dirty="0"/>
          </a:p>
        </p:txBody>
      </p:sp>
      <p:graphicFrame>
        <p:nvGraphicFramePr>
          <p:cNvPr id="5" name="Conten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409392"/>
              </p:ext>
            </p:extLst>
          </p:nvPr>
        </p:nvGraphicFramePr>
        <p:xfrm>
          <a:off x="115463" y="4157736"/>
          <a:ext cx="8545472" cy="75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5472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まち　　　　　　　　　　　　　　　　　　　　　　　　　　　　　　　　　　　　　　　　　　ひと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ja-JP" altLang="en-US" sz="3200" dirty="0" smtClean="0"/>
                        <a:t>町です。とてもこんでいました。人がたくさん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46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822439"/>
              </p:ext>
            </p:extLst>
          </p:nvPr>
        </p:nvGraphicFramePr>
        <p:xfrm>
          <a:off x="307898" y="1625856"/>
          <a:ext cx="8863123" cy="781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3123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　　　　　　　　　　　　　　　みせ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ja-JP" altLang="en-US" sz="3200" dirty="0" smtClean="0"/>
                        <a:t>いました。店もたくさん</a:t>
                      </a:r>
                      <a:r>
                        <a:rPr lang="ja-JP" altLang="en-US" sz="3200" dirty="0" smtClean="0"/>
                        <a:t>あります。</a:t>
                      </a:r>
                      <a:r>
                        <a:rPr lang="ja-JP" altLang="en-US" sz="3200" dirty="0" smtClean="0"/>
                        <a:t>私たちは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Conten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203767"/>
              </p:ext>
            </p:extLst>
          </p:nvPr>
        </p:nvGraphicFramePr>
        <p:xfrm>
          <a:off x="307898" y="2891796"/>
          <a:ext cx="9288327" cy="75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8327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　　　　　　　　　　　　　　　　　　　　　　　　　　　はい　　　　　　　　　　　　　　　　　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ja-JP" altLang="en-US" sz="3200" dirty="0" smtClean="0"/>
                        <a:t>アパレルショップに入りました。友達はかわいい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過去形　かこけい　</a:t>
            </a:r>
            <a:r>
              <a:rPr lang="en-GB" altLang="ja-JP" dirty="0" smtClean="0"/>
              <a:t>Past Tense</a:t>
            </a:r>
            <a:endParaRPr lang="en-US" dirty="0"/>
          </a:p>
        </p:txBody>
      </p:sp>
      <p:graphicFrame>
        <p:nvGraphicFramePr>
          <p:cNvPr id="5" name="Conten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208591"/>
              </p:ext>
            </p:extLst>
          </p:nvPr>
        </p:nvGraphicFramePr>
        <p:xfrm>
          <a:off x="307898" y="4157736"/>
          <a:ext cx="8545472" cy="75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54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ja-JP" sz="1400" baseline="0" dirty="0" smtClean="0">
                          <a:solidFill>
                            <a:schemeClr val="tx1"/>
                          </a:solidFill>
                        </a:rPr>
                        <a:t>                                         </a:t>
                      </a:r>
                      <a:r>
                        <a:rPr lang="ja-JP" altLang="en-US" sz="1400" baseline="0" dirty="0" smtClean="0">
                          <a:solidFill>
                            <a:schemeClr val="tx1"/>
                          </a:solidFill>
                        </a:rPr>
                        <a:t>か　　　　　　　　　　　　　　　　たの　　　　　　　いち</a:t>
                      </a:r>
                      <a:r>
                        <a:rPr lang="en-US" altLang="ja-JP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400" baseline="0" dirty="0" smtClean="0">
                          <a:solidFill>
                            <a:schemeClr val="tx1"/>
                          </a:solidFill>
                        </a:rPr>
                        <a:t>にち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　　　　　　　　　　　　　　　　　　　　　　　　　　　　　　　　　　　　　　　　　　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altLang="ja-JP" sz="3200" dirty="0" smtClean="0"/>
                        <a:t>T</a:t>
                      </a:r>
                      <a:r>
                        <a:rPr lang="ja-JP" altLang="en-US" sz="3200" dirty="0" smtClean="0"/>
                        <a:t>シャツを買いました。楽しい一日でした。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18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 of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6057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あさ</a:t>
            </a:r>
            <a:r>
              <a:rPr lang="en-US" dirty="0" smtClean="0"/>
              <a:t> 				</a:t>
            </a:r>
            <a:r>
              <a:rPr lang="en-US" dirty="0" smtClean="0">
                <a:solidFill>
                  <a:srgbClr val="FF0000"/>
                </a:solidFill>
              </a:rPr>
              <a:t>“morning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AM”         </a:t>
            </a:r>
            <a:r>
              <a:rPr lang="en-US" dirty="0" smtClean="0"/>
              <a:t>		</a:t>
            </a:r>
            <a:r>
              <a:rPr lang="ja-JP" altLang="en-US" dirty="0" smtClean="0"/>
              <a:t>　朝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		</a:t>
            </a:r>
            <a:r>
              <a:rPr lang="en-US" dirty="0"/>
              <a:t/>
            </a:r>
            <a:br>
              <a:rPr lang="en-US" dirty="0"/>
            </a:br>
            <a:r>
              <a:rPr lang="ja-JP" altLang="en-US" dirty="0" smtClean="0"/>
              <a:t>ひる</a:t>
            </a:r>
            <a:r>
              <a:rPr lang="en-US" dirty="0" smtClean="0"/>
              <a:t> 				</a:t>
            </a:r>
            <a:r>
              <a:rPr lang="en-US" dirty="0" smtClean="0">
                <a:solidFill>
                  <a:srgbClr val="FF0000"/>
                </a:solidFill>
              </a:rPr>
              <a:t>“noon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daytime”</a:t>
            </a:r>
            <a:r>
              <a:rPr lang="en-US" dirty="0" smtClean="0"/>
              <a:t>				</a:t>
            </a:r>
            <a:r>
              <a:rPr lang="ja-JP" altLang="en-US" dirty="0" smtClean="0"/>
              <a:t>　昼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ja-JP" altLang="en-US" dirty="0" smtClean="0"/>
              <a:t>ゆうがた</a:t>
            </a:r>
            <a:r>
              <a:rPr lang="en-GB" altLang="ja-JP" dirty="0" smtClean="0"/>
              <a:t>		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“early evening”  </a:t>
            </a:r>
            <a:r>
              <a:rPr lang="en-US" dirty="0" smtClean="0"/>
              <a:t>			</a:t>
            </a:r>
            <a:r>
              <a:rPr lang="ja-JP" altLang="en-US" dirty="0" smtClean="0"/>
              <a:t>夕方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</a:t>
            </a:r>
            <a:r>
              <a:rPr lang="en-US" dirty="0"/>
              <a:t/>
            </a:r>
            <a:br>
              <a:rPr lang="en-US" dirty="0"/>
            </a:br>
            <a:r>
              <a:rPr lang="ja-JP" altLang="en-US" dirty="0" smtClean="0"/>
              <a:t>よる</a:t>
            </a:r>
            <a:r>
              <a:rPr lang="en-GB" altLang="ja-JP" dirty="0" smtClean="0"/>
              <a:t>				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“night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evening”</a:t>
            </a:r>
            <a:r>
              <a:rPr lang="en-US" dirty="0" smtClean="0"/>
              <a:t>			</a:t>
            </a:r>
            <a:r>
              <a:rPr lang="ja-JP" altLang="en-US" dirty="0" smtClean="0"/>
              <a:t>　夜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5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974850" y="1145819"/>
            <a:ext cx="2492990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0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とま</a:t>
            </a:r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endParaRPr lang="en-US" altLang="ja-JP" sz="3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トマト</a:t>
            </a:r>
            <a:endParaRPr kumimoji="1" lang="en-US" altLang="ja-JP" sz="3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あす</a:t>
            </a:r>
            <a:r>
              <a:rPr lang="ja-JP" altLang="en-US" sz="30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ぱらがす</a:t>
            </a:r>
            <a:endParaRPr lang="en-US" altLang="ja-JP" sz="3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アスパラガス</a:t>
            </a:r>
            <a:endParaRPr kumimoji="1" lang="en-US" altLang="ja-JP" sz="3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なす</a:t>
            </a:r>
            <a:r>
              <a:rPr lang="en-US" altLang="ja-JP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茄子</a:t>
            </a:r>
            <a:r>
              <a:rPr lang="en-US" altLang="ja-JP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ナス</a:t>
            </a:r>
            <a:endParaRPr lang="en-US" altLang="ja-JP" sz="3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ほうれん草</a:t>
            </a:r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ホウレンソウ</a:t>
            </a:r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73553" y="1145819"/>
            <a:ext cx="363555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ごぼう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（牛蒡）</a:t>
            </a:r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ゴボウ</a:t>
            </a:r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にんじん（人参）</a:t>
            </a:r>
            <a:endParaRPr lang="en-US" altLang="ja-JP" sz="3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ニンジン</a:t>
            </a:r>
            <a:endParaRPr lang="en-US" altLang="ja-JP" sz="3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きゅうり（胡瓜）</a:t>
            </a:r>
            <a:endParaRPr lang="en-US" altLang="ja-JP" sz="3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キュウリ</a:t>
            </a:r>
            <a:endParaRPr lang="en-US" altLang="ja-JP" sz="3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だいこん（大根）</a:t>
            </a:r>
            <a:endParaRPr lang="en-US" altLang="ja-JP" sz="3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ダイコン</a:t>
            </a:r>
            <a:endParaRPr lang="en-US" altLang="ja-JP" sz="3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0902" y="65887"/>
            <a:ext cx="46810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やさい</a:t>
            </a:r>
            <a:r>
              <a:rPr lang="ja-JP" altLang="en-US" sz="5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（野菜）</a:t>
            </a:r>
            <a:endParaRPr kumimoji="1" lang="ja-JP" altLang="en-US" sz="5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050" name="Picture 2" descr="C:\Users\yuko\Desktop\日本語\Word Search\yasai\ur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00" y="1145819"/>
            <a:ext cx="1440000" cy="13711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yuko\Desktop\日本語\Word Search\yasai\asuparaga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50" y="2759529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yuko\Desktop\日本語\Word Search\yasai\nas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7" y="4241673"/>
            <a:ext cx="1440000" cy="9257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yuko\Desktop\日本語\Word Search\yasai\vegetable_gobou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432" y="1073776"/>
            <a:ext cx="1440000" cy="15584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yuko\Desktop\日本語\Word Search\yasai\imgr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42" y="5414777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yuko\Desktop\日本語\Word Search\yasai\ninnjin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554" y="2816123"/>
            <a:ext cx="1440000" cy="13834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yuko\Desktop\日本語\Word Search\yasai\kyuuri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554" y="4002075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yuko\Desktop\日本語\Word Search\yasai\daiko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554" y="5414777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321918" y="5257409"/>
            <a:ext cx="85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そう</a:t>
            </a:r>
            <a:endParaRPr kumimoji="1" lang="en-GB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26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320902" y="65887"/>
            <a:ext cx="49119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ja-JP" sz="5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Let’s Search!</a:t>
            </a:r>
            <a:endParaRPr kumimoji="1" lang="ja-JP" altLang="en-US" sz="5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662732" y="1073776"/>
            <a:ext cx="43026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ごぼう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（牛蒡）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ゴボウ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にんじん（人参）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ニンジン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きゅうり（胡瓜）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キュウリ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だいこん（大根）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ダイコン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1" name="Picture 5" descr="C:\Users\yuko\Desktop\日本語\Word Search\yasai\vegetable_gobo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610" y="1001733"/>
            <a:ext cx="1440000" cy="15584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7" descr="C:\Users\yuko\Desktop\日本語\Word Search\yasai\ninnjin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732" y="2744080"/>
            <a:ext cx="1440000" cy="13834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C:\Users\yuko\Desktop\日本語\Word Search\yasai\kyuur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732" y="3930032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9" descr="C:\Users\yuko\Desktop\日本語\Word Search\yasai\daik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732" y="5342734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4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Autofit/>
      </a:bodyPr>
      <a:lstStyle>
        <a:defPPr marL="0" indent="0">
          <a:buFont typeface="Arial"/>
          <a:buNone/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</TotalTime>
  <Words>213</Words>
  <Application>Microsoft Office PowerPoint</Application>
  <PresentationFormat>画面に合わせる (4:3)</PresentationFormat>
  <Paragraphs>103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Droid Sans</vt:lpstr>
      <vt:lpstr>Meiryo UI</vt:lpstr>
      <vt:lpstr>ＭＳ Ｐゴシック</vt:lpstr>
      <vt:lpstr>宋体</vt:lpstr>
      <vt:lpstr>Arial</vt:lpstr>
      <vt:lpstr>Calibri</vt:lpstr>
      <vt:lpstr>Times New Roman</vt:lpstr>
      <vt:lpstr>Office Theme</vt:lpstr>
      <vt:lpstr>PowerPoint プレゼンテーション</vt:lpstr>
      <vt:lpstr>Pluralisations</vt:lpstr>
      <vt:lpstr>Adverbs Modifying Verbs</vt:lpstr>
      <vt:lpstr>過去形　かこけい　Past Tense</vt:lpstr>
      <vt:lpstr>過去形　かこけい　Past Tense</vt:lpstr>
      <vt:lpstr>過去形　かこけい　Past Tense</vt:lpstr>
      <vt:lpstr>Times of Day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Language &amp; Culture</dc:title>
  <dc:creator>Sandy Willmott</dc:creator>
  <cp:lastModifiedBy>Aya Momoi</cp:lastModifiedBy>
  <cp:revision>157</cp:revision>
  <dcterms:created xsi:type="dcterms:W3CDTF">2015-11-07T20:24:12Z</dcterms:created>
  <dcterms:modified xsi:type="dcterms:W3CDTF">2016-10-16T16:05:54Z</dcterms:modified>
</cp:coreProperties>
</file>