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8" r:id="rId2"/>
    <p:sldId id="257" r:id="rId3"/>
    <p:sldId id="259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11DC4-A6BE-4187-B230-7E733365A53A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BE03D-6AD5-447D-8525-E2335A3FA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3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755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5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7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8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2/28/2017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777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1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4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3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0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2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2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7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9F27-427C-49ED-91B0-BD941E9DF812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4F458-7B95-4F40-8450-E95209284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476909" y="2095937"/>
            <a:ext cx="2106000" cy="2106221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2209" tIns="31105" rIns="62209" bIns="31105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 sz="1351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486651" y="746973"/>
            <a:ext cx="734400" cy="24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71761" rIns="61229" bIns="306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5475" dirty="0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7242" y="4898360"/>
            <a:ext cx="5845339" cy="560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/>
              <a:t>ク</a:t>
            </a:r>
            <a:r>
              <a:rPr lang="ja-JP" altLang="en-US" sz="3000" dirty="0"/>
              <a:t>ラ</a:t>
            </a:r>
            <a:r>
              <a:rPr lang="ja-JP" altLang="en-US" sz="3000" dirty="0"/>
              <a:t>ス</a:t>
            </a:r>
            <a:r>
              <a:rPr lang="en-GB" altLang="ja-JP" sz="3000" dirty="0" smtClean="0"/>
              <a:t>16</a:t>
            </a:r>
            <a:r>
              <a:rPr lang="ja-JP" altLang="en-US" sz="3000" dirty="0" smtClean="0"/>
              <a:t>番</a:t>
            </a:r>
            <a:r>
              <a:rPr lang="en-US" sz="3000" dirty="0"/>
              <a:t>: </a:t>
            </a:r>
            <a:r>
              <a:rPr lang="en-US" altLang="ja-JP" sz="3000" dirty="0"/>
              <a:t>2</a:t>
            </a:r>
            <a:r>
              <a:rPr lang="ja-JP" altLang="en-US" sz="3000" dirty="0"/>
              <a:t>月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28</a:t>
            </a:r>
            <a:r>
              <a:rPr lang="ja-JP" altLang="en-US" sz="3000" dirty="0" smtClean="0"/>
              <a:t>日</a:t>
            </a:r>
            <a:r>
              <a:rPr lang="en-GB" altLang="ja-JP" sz="3000" dirty="0"/>
              <a:t>(</a:t>
            </a:r>
            <a:r>
              <a:rPr lang="ja-JP" altLang="en-US" sz="3000" dirty="0"/>
              <a:t>火</a:t>
            </a:r>
            <a:r>
              <a:rPr lang="en-GB" altLang="ja-JP" sz="3000" dirty="0"/>
              <a:t>)</a:t>
            </a:r>
            <a:r>
              <a:rPr lang="ja-JP" altLang="en-US" sz="3000" dirty="0"/>
              <a:t>　</a:t>
            </a:r>
            <a:r>
              <a:rPr lang="en-GB" altLang="ja-JP" sz="3000" dirty="0" smtClean="0"/>
              <a:t>16</a:t>
            </a:r>
            <a:r>
              <a:rPr lang="ja-JP" altLang="en-US" sz="3000" dirty="0" smtClean="0"/>
              <a:t>回</a:t>
            </a:r>
            <a:r>
              <a:rPr lang="ja-JP" altLang="en-US" sz="3000" dirty="0"/>
              <a:t>目</a:t>
            </a:r>
            <a:endParaRPr 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73166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905001" y="1558957"/>
            <a:ext cx="1491324" cy="13112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83535" y="247383"/>
            <a:ext cx="523412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「。。。」</a:t>
            </a:r>
            <a:r>
              <a:rPr lang="en-GB" sz="2800" b="1" dirty="0"/>
              <a:t>や「。。。」</a:t>
            </a:r>
            <a:r>
              <a:rPr lang="en-GB" sz="2800" b="1" dirty="0" err="1"/>
              <a:t>など</a:t>
            </a:r>
            <a:r>
              <a:rPr lang="en-GB" sz="2800" b="1" dirty="0"/>
              <a:t>〜</a:t>
            </a:r>
          </a:p>
        </p:txBody>
      </p:sp>
      <p:sp>
        <p:nvSpPr>
          <p:cNvPr id="9" name="Rectangle 8"/>
          <p:cNvSpPr/>
          <p:nvPr/>
        </p:nvSpPr>
        <p:spPr>
          <a:xfrm>
            <a:off x="-123090" y="1558956"/>
            <a:ext cx="9618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32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‘</a:t>
            </a:r>
            <a:r>
              <a:rPr lang="en-US" sz="32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犬は</a:t>
            </a:r>
            <a:r>
              <a:rPr lang="en-US" sz="3200" dirty="0" err="1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一匹</a:t>
            </a:r>
            <a:r>
              <a:rPr lang="en-US" sz="32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ですが</a:t>
            </a:r>
            <a:r>
              <a:rPr lang="en-US" sz="32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 、</a:t>
            </a:r>
            <a:r>
              <a:rPr lang="en-US" sz="3200" dirty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象</a:t>
            </a:r>
            <a:r>
              <a:rPr lang="en-US" sz="32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や</a:t>
            </a:r>
            <a:r>
              <a:rPr lang="en-US" sz="32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馬は</a:t>
            </a:r>
            <a:r>
              <a:rPr lang="en-US" sz="3200" dirty="0" err="1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一頭</a:t>
            </a:r>
            <a:r>
              <a:rPr lang="en-US" sz="3200" dirty="0" err="1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と</a:t>
            </a:r>
            <a:r>
              <a:rPr lang="en-US" sz="32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数えます</a:t>
            </a:r>
            <a:r>
              <a:rPr lang="en-US" sz="32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。’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91914" y="1605807"/>
            <a:ext cx="6192148" cy="347346"/>
            <a:chOff x="1593424" y="1651587"/>
            <a:chExt cx="5678788" cy="347346"/>
          </a:xfrm>
        </p:grpSpPr>
        <p:sp>
          <p:nvSpPr>
            <p:cNvPr id="12" name="Rectangle 11"/>
            <p:cNvSpPr/>
            <p:nvPr/>
          </p:nvSpPr>
          <p:spPr>
            <a:xfrm>
              <a:off x="1593424" y="1660379"/>
              <a:ext cx="8750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い</a:t>
              </a:r>
              <a:r>
                <a:rPr lang="en-GB" sz="1200" dirty="0" err="1"/>
                <a:t>つ</a:t>
              </a:r>
              <a:r>
                <a:rPr lang="en-GB" sz="1600" dirty="0" err="1"/>
                <a:t>ぴき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87808" y="1660379"/>
              <a:ext cx="14336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   </a:t>
              </a:r>
              <a:r>
                <a:rPr lang="en-GB" sz="1600" dirty="0" err="1"/>
                <a:t>ぞう</a:t>
              </a:r>
              <a:r>
                <a:rPr lang="en-GB" sz="1600" dirty="0"/>
                <a:t>         </a:t>
              </a:r>
              <a:r>
                <a:rPr lang="en-GB" sz="1600" dirty="0" err="1"/>
                <a:t>うま</a:t>
              </a:r>
              <a:endParaRPr lang="en-GB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61729" y="1651587"/>
              <a:ext cx="8750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い</a:t>
              </a:r>
              <a:r>
                <a:rPr lang="en-GB" sz="1200" dirty="0" err="1"/>
                <a:t>つ</a:t>
              </a:r>
              <a:r>
                <a:rPr lang="en-GB" sz="1600" dirty="0" err="1"/>
                <a:t>とう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26508" y="1660379"/>
              <a:ext cx="5457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3565456"/>
            <a:ext cx="7721586" cy="3311594"/>
            <a:chOff x="4822595" y="3418882"/>
            <a:chExt cx="7721586" cy="3459777"/>
          </a:xfrm>
        </p:grpSpPr>
        <p:pic>
          <p:nvPicPr>
            <p:cNvPr id="19" name="Picture 2" descr="Resultado de imagen de nihonjin no shiranai nihon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595" y="3418882"/>
              <a:ext cx="7327900" cy="3439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941657" y="6396336"/>
              <a:ext cx="5602524" cy="482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atin typeface="SimSun" panose="02010600030101010101" pitchFamily="2" charset="-122"/>
                  <a:cs typeface="Times New Roman" panose="02020603050405020304" pitchFamily="18" charset="0"/>
                </a:rPr>
                <a:t>日本人の知らない日本語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0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275" y="1826746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/>
              <a:t>フラメンコを</a:t>
            </a:r>
            <a:r>
              <a:rPr lang="en-GB" sz="2800" dirty="0" err="1" smtClean="0">
                <a:solidFill>
                  <a:schemeClr val="accent2"/>
                </a:solidFill>
              </a:rPr>
              <a:t>見るのが</a:t>
            </a:r>
            <a:r>
              <a:rPr lang="en-GB" sz="2800" u="sng" dirty="0" err="1" smtClean="0"/>
              <a:t>好き</a:t>
            </a:r>
            <a:r>
              <a:rPr lang="en-GB" sz="2800" dirty="0" err="1" smtClean="0">
                <a:solidFill>
                  <a:srgbClr val="7030A0"/>
                </a:solidFill>
              </a:rPr>
              <a:t>ですが</a:t>
            </a:r>
            <a:r>
              <a:rPr lang="en-GB" sz="2800" dirty="0" smtClean="0"/>
              <a:t>、</a:t>
            </a:r>
          </a:p>
          <a:p>
            <a:endParaRPr lang="en-GB" sz="2800" dirty="0"/>
          </a:p>
          <a:p>
            <a:r>
              <a:rPr lang="en-GB" sz="2800" dirty="0" err="1" smtClean="0">
                <a:solidFill>
                  <a:schemeClr val="accent2"/>
                </a:solidFill>
              </a:rPr>
              <a:t>踊るのが</a:t>
            </a:r>
            <a:r>
              <a:rPr lang="en-GB" sz="2800" u="sng" dirty="0" err="1" smtClean="0"/>
              <a:t>あまり上手じゃない</a:t>
            </a:r>
            <a:r>
              <a:rPr lang="en-GB" sz="2800" dirty="0" err="1" smtClean="0"/>
              <a:t>です</a:t>
            </a:r>
            <a:r>
              <a:rPr lang="en-GB" sz="2800" dirty="0" smtClean="0"/>
              <a:t>。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83535" y="247383"/>
            <a:ext cx="58336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 smtClean="0"/>
              <a:t>「。。。」 </a:t>
            </a:r>
            <a:r>
              <a:rPr lang="en-GB" sz="2800" b="1" dirty="0" smtClean="0"/>
              <a:t>〜</a:t>
            </a:r>
            <a:r>
              <a:rPr lang="en-US" sz="2800" b="1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ですが</a:t>
            </a:r>
            <a:r>
              <a:rPr lang="en-GB" sz="2800" b="1" dirty="0" smtClean="0"/>
              <a:t> </a:t>
            </a:r>
            <a:r>
              <a:rPr lang="en-GB" sz="2800" dirty="0" smtClean="0"/>
              <a:t>、</a:t>
            </a:r>
            <a:r>
              <a:rPr lang="en-GB" sz="2800" b="1" dirty="0" smtClean="0"/>
              <a:t> 「。。。」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4267885"/>
            <a:ext cx="7219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 smtClean="0"/>
              <a:t>日本の</a:t>
            </a:r>
            <a:r>
              <a:rPr lang="en-GB" sz="2800" dirty="0" err="1" smtClean="0">
                <a:solidFill>
                  <a:schemeClr val="accent2"/>
                </a:solidFill>
              </a:rPr>
              <a:t>料理を</a:t>
            </a:r>
            <a:r>
              <a:rPr lang="ja-JP" altLang="en-US" sz="2800" dirty="0" smtClean="0">
                <a:solidFill>
                  <a:schemeClr val="accent2"/>
                </a:solidFill>
              </a:rPr>
              <a:t>する</a:t>
            </a:r>
            <a:r>
              <a:rPr lang="en-GB" sz="2800" dirty="0" err="1" smtClean="0">
                <a:solidFill>
                  <a:schemeClr val="accent2"/>
                </a:solidFill>
              </a:rPr>
              <a:t>のが</a:t>
            </a:r>
            <a:r>
              <a:rPr lang="en-GB" sz="2800" u="sng" dirty="0" err="1" smtClean="0"/>
              <a:t>とても上手</a:t>
            </a:r>
            <a:r>
              <a:rPr lang="en-GB" sz="2800" dirty="0" err="1" smtClean="0">
                <a:solidFill>
                  <a:srgbClr val="7030A0"/>
                </a:solidFill>
              </a:rPr>
              <a:t>ですが</a:t>
            </a:r>
            <a:r>
              <a:rPr lang="en-GB" sz="2800" dirty="0" smtClean="0"/>
              <a:t>、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err="1" smtClean="0">
                <a:solidFill>
                  <a:schemeClr val="accent2"/>
                </a:solidFill>
              </a:rPr>
              <a:t>食べるのが</a:t>
            </a:r>
            <a:r>
              <a:rPr lang="en-GB" sz="2800" u="sng" dirty="0" err="1" smtClean="0"/>
              <a:t>あまり好きじゃない</a:t>
            </a:r>
            <a:r>
              <a:rPr lang="en-GB" sz="2800" dirty="0" err="1" smtClean="0"/>
              <a:t>です</a:t>
            </a:r>
            <a:r>
              <a:rPr lang="en-GB" sz="2800" dirty="0" smtClean="0"/>
              <a:t>。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256127" y="24734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じょうず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89652" y="40450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じょうず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40323" y="16151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す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02376" y="49032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す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93977" y="404505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りょうり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83229" y="48937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た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83229" y="24734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おど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019803" y="161514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8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333894" y="5875367"/>
            <a:ext cx="1269737" cy="317303"/>
            <a:chOff x="4333894" y="5875367"/>
            <a:chExt cx="1269737" cy="317303"/>
          </a:xfrm>
        </p:grpSpPr>
        <p:sp>
          <p:nvSpPr>
            <p:cNvPr id="24" name="Rectangle 23"/>
            <p:cNvSpPr/>
            <p:nvPr/>
          </p:nvSpPr>
          <p:spPr>
            <a:xfrm>
              <a:off x="4333894" y="588489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/>
                <a:t>なんじ</a:t>
              </a:r>
              <a:endParaRPr lang="en-GB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9892" y="5875367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/>
                <a:t>はじ</a:t>
              </a:r>
              <a:endParaRPr lang="en-GB" sz="1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3535" y="247383"/>
            <a:ext cx="70118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 smtClean="0"/>
              <a:t>「。。。」 </a:t>
            </a:r>
            <a:r>
              <a:rPr lang="en-GB" sz="2800" b="1" dirty="0" smtClean="0"/>
              <a:t>〜</a:t>
            </a:r>
            <a:r>
              <a:rPr lang="ja-JP" altLang="en-US" sz="2800" b="1" dirty="0" smtClean="0"/>
              <a:t>たい</a:t>
            </a:r>
            <a:r>
              <a:rPr lang="en-US" sz="2800" b="1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ですが</a:t>
            </a:r>
            <a:r>
              <a:rPr lang="en-GB" sz="2800" b="1" dirty="0" smtClean="0"/>
              <a:t> </a:t>
            </a:r>
            <a:r>
              <a:rPr lang="en-GB" sz="2800" dirty="0" smtClean="0"/>
              <a:t>、</a:t>
            </a:r>
            <a:r>
              <a:rPr lang="en-GB" sz="2800" b="1" dirty="0" smtClean="0"/>
              <a:t> 「。。。」???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175682" y="5059278"/>
            <a:ext cx="7165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ピザが</a:t>
            </a:r>
            <a:r>
              <a:rPr lang="ja-JP" altLang="en-US" sz="2000" dirty="0" smtClean="0">
                <a:solidFill>
                  <a:schemeClr val="accent2"/>
                </a:solidFill>
              </a:rPr>
              <a:t>食べたい</a:t>
            </a:r>
            <a:r>
              <a:rPr lang="ja-JP" altLang="en-US" sz="2000" dirty="0" smtClean="0">
                <a:solidFill>
                  <a:srgbClr val="7030A0"/>
                </a:solidFill>
              </a:rPr>
              <a:t>ですが</a:t>
            </a:r>
            <a:r>
              <a:rPr lang="ja-JP" altLang="en-US" sz="2000" dirty="0" smtClean="0"/>
              <a:t>、</a:t>
            </a:r>
            <a:r>
              <a:rPr lang="en-GB" sz="2000" dirty="0" err="1" smtClean="0"/>
              <a:t>イタリア</a:t>
            </a:r>
            <a:r>
              <a:rPr lang="ja-JP" altLang="en-US" sz="2000" dirty="0" smtClean="0"/>
              <a:t>ン</a:t>
            </a:r>
            <a:r>
              <a:rPr lang="en-GB" sz="2000" dirty="0" err="1" smtClean="0"/>
              <a:t>レストランはどこですか</a:t>
            </a:r>
            <a:r>
              <a:rPr lang="en-GB" sz="2000" dirty="0" smtClean="0"/>
              <a:t>。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175682" y="6083112"/>
            <a:ext cx="5832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ラ・ラ・ランドが</a:t>
            </a:r>
            <a:r>
              <a:rPr lang="ja-JP" altLang="en-US" sz="2000" dirty="0" smtClean="0">
                <a:solidFill>
                  <a:schemeClr val="accent2"/>
                </a:solidFill>
              </a:rPr>
              <a:t>見たい</a:t>
            </a:r>
            <a:r>
              <a:rPr lang="ja-JP" altLang="en-US" sz="2000" dirty="0" smtClean="0">
                <a:solidFill>
                  <a:srgbClr val="7030A0"/>
                </a:solidFill>
              </a:rPr>
              <a:t>ですが</a:t>
            </a:r>
            <a:r>
              <a:rPr lang="ja-JP" altLang="en-US" sz="2000" dirty="0" smtClean="0"/>
              <a:t>、</a:t>
            </a:r>
            <a:r>
              <a:rPr lang="en-GB" sz="2000" dirty="0" err="1" smtClean="0"/>
              <a:t>何侍に初</a:t>
            </a:r>
            <a:r>
              <a:rPr lang="ja-JP" altLang="en-US" sz="2000" dirty="0" smtClean="0"/>
              <a:t>まり</a:t>
            </a:r>
            <a:r>
              <a:rPr lang="en-GB" sz="2000" dirty="0" err="1" smtClean="0"/>
              <a:t>ますか</a:t>
            </a:r>
            <a:r>
              <a:rPr lang="en-GB" sz="2000" dirty="0" smtClean="0"/>
              <a:t>。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3689463" y="1989393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食べたい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414" y="1986671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見たい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5824" y="1239854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食べます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323414" y="123985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見ます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0300" y="198667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accent2"/>
                </a:solidFill>
              </a:rPr>
              <a:t>行き</a:t>
            </a:r>
            <a:r>
              <a:rPr lang="en-GB" u="sng" dirty="0" err="1" smtClean="0">
                <a:solidFill>
                  <a:schemeClr val="accent2"/>
                </a:solidFill>
              </a:rPr>
              <a:t>たい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50300" y="1239854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行き</a:t>
            </a:r>
            <a:r>
              <a:rPr lang="ja-JP" altLang="en-US" strike="sngStrike" dirty="0" smtClean="0"/>
              <a:t>ます</a:t>
            </a:r>
            <a:endParaRPr lang="en-GB" strike="sngStrike" dirty="0"/>
          </a:p>
        </p:txBody>
      </p:sp>
      <p:sp>
        <p:nvSpPr>
          <p:cNvPr id="12" name="Oval 11"/>
          <p:cNvSpPr/>
          <p:nvPr/>
        </p:nvSpPr>
        <p:spPr>
          <a:xfrm>
            <a:off x="3457575" y="1905000"/>
            <a:ext cx="1461276" cy="54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013724" y="1899874"/>
            <a:ext cx="1461276" cy="54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75681" y="5957271"/>
            <a:ext cx="6949143" cy="468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812425" y="4319479"/>
            <a:ext cx="7312399" cy="1893116"/>
            <a:chOff x="812426" y="4289316"/>
            <a:chExt cx="7312399" cy="1893116"/>
          </a:xfrm>
        </p:grpSpPr>
        <p:sp>
          <p:nvSpPr>
            <p:cNvPr id="14" name="Rectangle 13"/>
            <p:cNvSpPr/>
            <p:nvPr/>
          </p:nvSpPr>
          <p:spPr>
            <a:xfrm>
              <a:off x="1175682" y="4973553"/>
              <a:ext cx="6949143" cy="488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4" name="Picture 2" descr="Resultado de imagen de pizz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26" y="4591558"/>
              <a:ext cx="2873398" cy="143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Resultado de imagen de restaurant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766" y="4289316"/>
              <a:ext cx="1893116" cy="18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1077156">
              <a:off x="6366695" y="4351315"/>
              <a:ext cx="7553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b="1" dirty="0" smtClean="0"/>
                <a:t>?</a:t>
              </a:r>
              <a:endParaRPr lang="en-GB" sz="9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04298" y="4938485"/>
            <a:ext cx="6558441" cy="2205315"/>
            <a:chOff x="1504298" y="4938485"/>
            <a:chExt cx="6558441" cy="2205315"/>
          </a:xfrm>
        </p:grpSpPr>
        <p:pic>
          <p:nvPicPr>
            <p:cNvPr id="3080" name="Picture 8" descr="Resultado de imagen de la la l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298" y="5298690"/>
              <a:ext cx="2819400" cy="148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Resultado de imagen de tim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640" y="4938485"/>
              <a:ext cx="2205315" cy="2205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1077156">
              <a:off x="7307404" y="5256312"/>
              <a:ext cx="75533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b="1" dirty="0" smtClean="0"/>
                <a:t>?</a:t>
              </a:r>
              <a:endParaRPr lang="en-GB" sz="9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84277" y="2569124"/>
            <a:ext cx="6259548" cy="1599219"/>
            <a:chOff x="1484277" y="2569124"/>
            <a:chExt cx="6259548" cy="1599219"/>
          </a:xfrm>
        </p:grpSpPr>
        <p:sp>
          <p:nvSpPr>
            <p:cNvPr id="3" name="Rectangle 2"/>
            <p:cNvSpPr/>
            <p:nvPr/>
          </p:nvSpPr>
          <p:spPr>
            <a:xfrm>
              <a:off x="1484277" y="2783348"/>
              <a:ext cx="6259548" cy="13849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 err="1" smtClean="0"/>
                <a:t>すみません。新宿に</a:t>
              </a:r>
              <a:r>
                <a:rPr lang="en-GB" sz="2800" dirty="0" err="1" smtClean="0">
                  <a:solidFill>
                    <a:schemeClr val="accent2"/>
                  </a:solidFill>
                </a:rPr>
                <a:t>行き</a:t>
              </a:r>
              <a:r>
                <a:rPr lang="en-GB" sz="2800" u="sng" dirty="0" err="1" smtClean="0">
                  <a:solidFill>
                    <a:schemeClr val="accent2"/>
                  </a:solidFill>
                </a:rPr>
                <a:t>たい</a:t>
              </a:r>
              <a:r>
                <a:rPr lang="en-GB" sz="2800" dirty="0" err="1" smtClean="0">
                  <a:solidFill>
                    <a:srgbClr val="7030A0"/>
                  </a:solidFill>
                </a:rPr>
                <a:t>ですが</a:t>
              </a:r>
              <a:r>
                <a:rPr lang="en-GB" sz="2800" dirty="0" smtClean="0"/>
                <a:t>、</a:t>
              </a:r>
            </a:p>
            <a:p>
              <a:pPr algn="ctr"/>
              <a:endParaRPr lang="en-GB" altLang="ja-JP" sz="2800" dirty="0"/>
            </a:p>
            <a:p>
              <a:pPr algn="ctr"/>
              <a:r>
                <a:rPr lang="ja-JP" altLang="en-US" sz="2800" dirty="0" smtClean="0"/>
                <a:t>電車は</a:t>
              </a:r>
              <a:r>
                <a:rPr lang="en-GB" sz="2800" dirty="0" err="1" smtClean="0"/>
                <a:t>何番せんですか</a:t>
              </a:r>
              <a:r>
                <a:rPr lang="en-GB" sz="2800" dirty="0" smtClean="0"/>
                <a:t>。</a:t>
              </a:r>
              <a:endParaRPr lang="en-GB" sz="2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86411" y="2569124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しんじゅく</a:t>
              </a:r>
              <a:endParaRPr lang="en-GB" sz="1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1008" y="344458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でんしゃ</a:t>
              </a:r>
              <a:endParaRPr lang="en-GB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89003" y="3444584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なんばん</a:t>
              </a:r>
              <a:endParaRPr lang="en-GB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3840" y="2569124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smtClean="0"/>
                <a:t>い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6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jan ken 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18012"/>
            <a:ext cx="4067175" cy="29399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262" y="301109"/>
            <a:ext cx="3877985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600" dirty="0" err="1" smtClean="0"/>
              <a:t>じゃんけんぽん</a:t>
            </a:r>
            <a:r>
              <a:rPr lang="en-GB" sz="3600" dirty="0" smtClean="0"/>
              <a:t>！</a:t>
            </a:r>
            <a:endParaRPr lang="en-GB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0008" y="1080799"/>
            <a:ext cx="3765960" cy="3511139"/>
            <a:chOff x="400700" y="1546214"/>
            <a:chExt cx="4355191" cy="3859293"/>
          </a:xfrm>
        </p:grpSpPr>
        <p:pic>
          <p:nvPicPr>
            <p:cNvPr id="3" name="Picture 6" descr="Imagen relacion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00" y="2552105"/>
              <a:ext cx="4355191" cy="285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989176" y="1546214"/>
              <a:ext cx="1281356" cy="969875"/>
              <a:chOff x="1989176" y="1327529"/>
              <a:chExt cx="1281356" cy="9698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89176" y="1586984"/>
                <a:ext cx="1281356" cy="710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b="0" i="0" dirty="0" smtClean="0">
                    <a:solidFill>
                      <a:schemeClr val="accent5"/>
                    </a:solidFill>
                    <a:effectLst/>
                    <a:latin typeface="Arial" panose="020B0604020202020204" pitchFamily="34" charset="0"/>
                  </a:rPr>
                  <a:t>虫拳</a:t>
                </a:r>
                <a:endParaRPr lang="en-GB" sz="3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89176" y="1327529"/>
                <a:ext cx="1281355" cy="405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 smtClean="0">
                    <a:solidFill>
                      <a:schemeClr val="accent5"/>
                    </a:solidFill>
                  </a:rPr>
                  <a:t>むしけん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892555" y="230336"/>
            <a:ext cx="5249016" cy="3432388"/>
            <a:chOff x="3892555" y="230336"/>
            <a:chExt cx="5249016" cy="3432388"/>
          </a:xfrm>
        </p:grpSpPr>
        <p:grpSp>
          <p:nvGrpSpPr>
            <p:cNvPr id="11" name="Group 10"/>
            <p:cNvGrpSpPr/>
            <p:nvPr/>
          </p:nvGrpSpPr>
          <p:grpSpPr>
            <a:xfrm>
              <a:off x="4395257" y="230336"/>
              <a:ext cx="4243612" cy="3432388"/>
              <a:chOff x="4395257" y="230336"/>
              <a:chExt cx="4243612" cy="3432388"/>
            </a:xfrm>
          </p:grpSpPr>
          <p:pic>
            <p:nvPicPr>
              <p:cNvPr id="2050" name="Picture 2" descr="https://upload.wikimedia.org/wikipedia/commons/9/9d/Kitsune-ken_%28%E7%8B%90%E6%8B%B3%29%2C_Japanese_rock-paper-scissors_variant%2C_from_the_Genyoku_sui_bento_%281774%29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5257" y="911978"/>
                <a:ext cx="4243612" cy="2750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002416" y="461169"/>
                <a:ext cx="11079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b="0" i="0" dirty="0" smtClean="0">
                    <a:solidFill>
                      <a:schemeClr val="accent5"/>
                    </a:solidFill>
                    <a:effectLst/>
                    <a:latin typeface="Arial" panose="020B0604020202020204" pitchFamily="34" charset="0"/>
                  </a:rPr>
                  <a:t>狐</a:t>
                </a:r>
                <a:r>
                  <a:rPr lang="ja-JP" altLang="en-US" sz="3600" b="0" i="0" dirty="0" smtClean="0">
                    <a:solidFill>
                      <a:schemeClr val="accent5"/>
                    </a:solidFill>
                    <a:effectLst/>
                    <a:latin typeface="Arial" panose="020B0604020202020204" pitchFamily="34" charset="0"/>
                  </a:rPr>
                  <a:t>拳</a:t>
                </a:r>
                <a:endParaRPr lang="en-GB" sz="3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847649" y="230336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 smtClean="0">
                    <a:solidFill>
                      <a:schemeClr val="accent5"/>
                    </a:solidFill>
                  </a:rPr>
                  <a:t>きつねけん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892555" y="1309259"/>
              <a:ext cx="1005403" cy="645458"/>
              <a:chOff x="3892555" y="1309259"/>
              <a:chExt cx="1005403" cy="64545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70169" y="1585385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b="0" i="0" dirty="0" smtClean="0">
                    <a:solidFill>
                      <a:srgbClr val="252525"/>
                    </a:solidFill>
                    <a:effectLst/>
                    <a:latin typeface="Arial" panose="020B0604020202020204" pitchFamily="34" charset="0"/>
                  </a:rPr>
                  <a:t>猟師</a:t>
                </a:r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92555" y="1309259"/>
                <a:ext cx="10054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 smtClean="0"/>
                  <a:t>りょうし</a:t>
                </a:r>
                <a:endParaRPr lang="en-GB" sz="1600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458759" y="121605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0" i="0" dirty="0" smtClean="0">
                  <a:solidFill>
                    <a:srgbClr val="252525"/>
                  </a:solidFill>
                  <a:effectLst/>
                  <a:latin typeface="Arial" panose="020B0604020202020204" pitchFamily="34" charset="0"/>
                </a:rPr>
                <a:t>庄屋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19937" y="97070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しょうや</a:t>
              </a:r>
              <a:endParaRPr lang="en-GB" sz="1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35572" y="184415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0" i="0" dirty="0" smtClean="0">
                  <a:solidFill>
                    <a:srgbClr val="252525"/>
                  </a:solidFill>
                  <a:effectLst/>
                  <a:latin typeface="Arial" panose="020B0604020202020204" pitchFamily="34" charset="0"/>
                </a:rPr>
                <a:t>狐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41352" y="1585385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きつね</a:t>
              </a:r>
              <a:endParaRPr lang="en-GB" sz="16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6886" y="4725297"/>
            <a:ext cx="489585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The Paper Scissors Stone Club was founded in London, England in 1842. </a:t>
            </a:r>
          </a:p>
          <a:p>
            <a:r>
              <a:rPr lang="en-GB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"The club is dedicated to the exploration and dissemination of knowledge regarding the game of Paper Scissors Stone and providing a safe legal environment for the playing of said game."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6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7442" y="1386959"/>
            <a:ext cx="5439311" cy="5117842"/>
            <a:chOff x="1761342" y="767834"/>
            <a:chExt cx="5439311" cy="5117842"/>
          </a:xfrm>
        </p:grpSpPr>
        <p:sp>
          <p:nvSpPr>
            <p:cNvPr id="2" name="Rectangle 1"/>
            <p:cNvSpPr/>
            <p:nvPr/>
          </p:nvSpPr>
          <p:spPr>
            <a:xfrm>
              <a:off x="1761342" y="1053584"/>
              <a:ext cx="5439311" cy="4832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4400" b="0" i="0" dirty="0" smtClean="0">
                  <a:effectLst/>
                  <a:latin typeface="Helvetica Neue"/>
                </a:rPr>
                <a:t>最初はぐう </a:t>
              </a:r>
              <a:r>
                <a:rPr lang="en-GB" altLang="ja-JP" sz="4400" b="0" i="0" dirty="0" smtClean="0">
                  <a:effectLst/>
                  <a:latin typeface="Helvetica Neue"/>
                </a:rPr>
                <a:t>!</a:t>
              </a:r>
            </a:p>
            <a:p>
              <a:pPr algn="ctr"/>
              <a:endParaRPr lang="en-GB" altLang="ja-JP" sz="4400" b="0" i="0" dirty="0" smtClean="0">
                <a:effectLst/>
                <a:latin typeface="Helvetica Neue"/>
              </a:endParaRPr>
            </a:p>
            <a:p>
              <a:pPr algn="ctr"/>
              <a:r>
                <a:rPr lang="ja-JP" altLang="en-US" sz="4400" dirty="0"/>
                <a:t>じゃん拳ぽん</a:t>
              </a:r>
              <a:r>
                <a:rPr lang="ja-JP" altLang="en-US" sz="4400" dirty="0" smtClean="0"/>
                <a:t>！</a:t>
              </a:r>
              <a:endParaRPr lang="en-GB" altLang="ja-JP" sz="4400" dirty="0" smtClean="0"/>
            </a:p>
            <a:p>
              <a:pPr algn="ctr"/>
              <a:endParaRPr lang="en-GB" altLang="ja-JP" sz="4400" dirty="0" smtClean="0"/>
            </a:p>
            <a:p>
              <a:pPr algn="ctr"/>
              <a:r>
                <a:rPr lang="ja-JP" altLang="en-US" sz="4400" dirty="0"/>
                <a:t>あいこでしょ</a:t>
              </a:r>
              <a:r>
                <a:rPr lang="ja-JP" altLang="en-US" sz="4400" dirty="0" smtClean="0"/>
                <a:t>！</a:t>
              </a:r>
              <a:endParaRPr lang="en-GB" altLang="ja-JP" sz="4400" dirty="0" smtClean="0"/>
            </a:p>
            <a:p>
              <a:pPr algn="ctr"/>
              <a:endParaRPr lang="en-GB" altLang="ja-JP" sz="4400" dirty="0" smtClean="0"/>
            </a:p>
            <a:p>
              <a:pPr algn="ctr"/>
              <a:r>
                <a:rPr lang="en-GB" altLang="ja-JP" sz="4400" dirty="0" smtClean="0"/>
                <a:t>(</a:t>
              </a:r>
              <a:r>
                <a:rPr lang="ja-JP" altLang="en-US" sz="4400" dirty="0" smtClean="0"/>
                <a:t>あ</a:t>
              </a:r>
              <a:r>
                <a:rPr lang="ja-JP" altLang="en-US" sz="3200" dirty="0" smtClean="0"/>
                <a:t>つ</a:t>
              </a:r>
              <a:r>
                <a:rPr lang="ja-JP" altLang="en-US" sz="4400" dirty="0" smtClean="0"/>
                <a:t>ち見</a:t>
              </a:r>
              <a:r>
                <a:rPr lang="ja-JP" altLang="en-US" sz="3200" dirty="0" smtClean="0"/>
                <a:t>つ</a:t>
              </a:r>
              <a:r>
                <a:rPr lang="ja-JP" altLang="en-US" sz="4400" dirty="0" smtClean="0"/>
                <a:t>て、ほい！</a:t>
              </a:r>
              <a:r>
                <a:rPr lang="en-GB" altLang="ja-JP" sz="4400" dirty="0" smtClean="0"/>
                <a:t>)</a:t>
              </a:r>
              <a:endParaRPr lang="en-GB" sz="4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08352" y="767834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 smtClean="0"/>
                <a:t>さいしょ</a:t>
              </a:r>
              <a:endParaRPr lang="en-GB" sz="2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39284" y="2110859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 smtClean="0"/>
                <a:t>けん</a:t>
              </a:r>
              <a:endParaRPr lang="en-GB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97476" y="4806434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み</a:t>
              </a:r>
              <a:endParaRPr lang="en-GB" sz="20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9262" y="301109"/>
            <a:ext cx="3877985" cy="64633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600" dirty="0" err="1" smtClean="0"/>
              <a:t>じゃんけんぽん</a:t>
            </a:r>
            <a:r>
              <a:rPr lang="en-GB" sz="3600" dirty="0" smtClean="0"/>
              <a:t>！</a:t>
            </a:r>
            <a:endParaRPr lang="en-GB" sz="3600" dirty="0"/>
          </a:p>
        </p:txBody>
      </p:sp>
      <p:pic>
        <p:nvPicPr>
          <p:cNvPr id="1032" name="Picture 8" descr="Resultado de imagen de jan ken 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52" y="1873289"/>
            <a:ext cx="2356810" cy="353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235</Words>
  <Application>Microsoft Office PowerPoint</Application>
  <PresentationFormat>On-screen Show (4:3)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MS Gothic</vt:lpstr>
      <vt:lpstr>ＭＳ Ｐゴシック</vt:lpstr>
      <vt:lpstr>SimSun</vt:lpstr>
      <vt:lpstr>SimSun</vt:lpstr>
      <vt:lpstr>Arial</vt:lpstr>
      <vt:lpstr>Calibri</vt:lpstr>
      <vt:lpstr>Calibri Light</vt:lpstr>
      <vt:lpstr>Droid Sans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</dc:creator>
  <cp:lastModifiedBy>Sei Suzuki</cp:lastModifiedBy>
  <cp:revision>14</cp:revision>
  <dcterms:created xsi:type="dcterms:W3CDTF">2017-02-28T14:46:40Z</dcterms:created>
  <dcterms:modified xsi:type="dcterms:W3CDTF">2017-02-28T16:37:24Z</dcterms:modified>
</cp:coreProperties>
</file>