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sldIdLst>
    <p:sldId id="257" r:id="rId2"/>
    <p:sldId id="343" r:id="rId3"/>
    <p:sldId id="341" r:id="rId4"/>
    <p:sldId id="339" r:id="rId5"/>
    <p:sldId id="340" r:id="rId6"/>
    <p:sldId id="342" r:id="rId7"/>
    <p:sldId id="347" r:id="rId8"/>
    <p:sldId id="344" r:id="rId9"/>
    <p:sldId id="345" r:id="rId10"/>
    <p:sldId id="34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03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6B275-B583-4086-8AF6-06C66ACA4B82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A0F61-8282-4BC9-A0AD-23E70B083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92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204550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605377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006204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407032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243F853C-2ADE-4E4F-B292-5FA6C74E8683}" type="slidenum">
              <a:rPr lang="en-GB" altLang="ja-JP" sz="1200">
                <a:cs typeface="Droid Sans" charset="0"/>
              </a:rPr>
              <a:pPr>
                <a:defRPr/>
              </a:pPr>
              <a:t>1</a:t>
            </a:fld>
            <a:endParaRPr lang="en-GB" altLang="ja-JP" sz="1200">
              <a:cs typeface="Droid Sans" charset="0"/>
            </a:endParaRPr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2561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0184-0D82-488E-A47B-8E40C82524B9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5105-41BB-48BB-9A29-1E14CEFCE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62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0184-0D82-488E-A47B-8E40C82524B9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5105-41BB-48BB-9A29-1E14CEFCE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973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0184-0D82-488E-A47B-8E40C82524B9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5105-41BB-48BB-9A29-1E14CEFCE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698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6480" y="273629"/>
            <a:ext cx="8225280" cy="114204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F8240-FF16-4111-BAE7-4A732C285985}" type="datetime1">
              <a:rPr lang="en-US" altLang="ja-JP" smtClean="0"/>
              <a:t>2/1/2017</a:t>
            </a:fld>
            <a:endParaRPr lang="en-GB" altLang="ja-JP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E88BF-D4EA-5B41-97D7-8E4B834F49D5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22072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0184-0D82-488E-A47B-8E40C82524B9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5105-41BB-48BB-9A29-1E14CEFCE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77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0184-0D82-488E-A47B-8E40C82524B9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5105-41BB-48BB-9A29-1E14CEFCE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487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0184-0D82-488E-A47B-8E40C82524B9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5105-41BB-48BB-9A29-1E14CEFCE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98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0184-0D82-488E-A47B-8E40C82524B9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5105-41BB-48BB-9A29-1E14CEFCE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273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0184-0D82-488E-A47B-8E40C82524B9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5105-41BB-48BB-9A29-1E14CEFCE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59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0184-0D82-488E-A47B-8E40C82524B9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5105-41BB-48BB-9A29-1E14CEFCE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894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0184-0D82-488E-A47B-8E40C82524B9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5105-41BB-48BB-9A29-1E14CEFCE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91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0184-0D82-488E-A47B-8E40C82524B9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5105-41BB-48BB-9A29-1E14CEFCE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16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B0184-0D82-488E-A47B-8E40C82524B9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15105-41BB-48BB-9A29-1E14CEFCE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74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1"/>
          <p:cNvSpPr>
            <a:spLocks noChangeArrowheads="1"/>
          </p:cNvSpPr>
          <p:nvPr/>
        </p:nvSpPr>
        <p:spPr bwMode="auto">
          <a:xfrm>
            <a:off x="3476909" y="2095934"/>
            <a:ext cx="2106000" cy="2106221"/>
          </a:xfrm>
          <a:prstGeom prst="ellipse">
            <a:avLst/>
          </a:prstGeom>
          <a:solidFill>
            <a:srgbClr val="C5000B"/>
          </a:solidFill>
          <a:ln w="9360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62209" tIns="31105" rIns="62209" bIns="31105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ja-JP" altLang="en-US" sz="1350"/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7486650" y="746972"/>
            <a:ext cx="734400" cy="248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1229" tIns="71761" rIns="61229" bIns="30615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ＭＳ Ｐゴシック" charset="0"/>
                <a:cs typeface="Droid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Droid Sans" charset="0"/>
                <a:cs typeface="Droid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Droid Sans" charset="0"/>
                <a:cs typeface="Droid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Droid Sans" charset="0"/>
                <a:cs typeface="Droid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Droid Sans" charset="0"/>
                <a:cs typeface="Droid Sans" charset="0"/>
              </a:defRPr>
            </a:lvl5pPr>
            <a:lvl6pPr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Droid Sans" charset="0"/>
                <a:cs typeface="Droid Sans" charset="0"/>
              </a:defRPr>
            </a:lvl6pPr>
            <a:lvl7pPr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Droid Sans" charset="0"/>
                <a:cs typeface="Droid Sans" charset="0"/>
              </a:defRPr>
            </a:lvl7pPr>
            <a:lvl8pPr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Droid Sans" charset="0"/>
                <a:cs typeface="Droid Sans" charset="0"/>
              </a:defRPr>
            </a:lvl8pPr>
            <a:lvl9pPr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Droid Sans" charset="0"/>
                <a:cs typeface="Droid Sans" charset="0"/>
              </a:defRPr>
            </a:lvl9pPr>
          </a:lstStyle>
          <a:p>
            <a:pPr eaLnBrk="1">
              <a:lnSpc>
                <a:spcPct val="94000"/>
              </a:lnSpc>
              <a:buSzPct val="100000"/>
              <a:defRPr/>
            </a:pPr>
            <a:r>
              <a:rPr lang="zh-CN" altLang="en-US" sz="5475" dirty="0">
                <a:ea typeface="宋体" charset="0"/>
                <a:cs typeface="宋体" charset="0"/>
              </a:rPr>
              <a:t>日本語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07239" y="4898357"/>
            <a:ext cx="5845339" cy="56079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000" dirty="0" smtClean="0"/>
              <a:t>ク</a:t>
            </a:r>
            <a:r>
              <a:rPr lang="ja-JP" altLang="en-US" sz="3000" dirty="0"/>
              <a:t>ラ</a:t>
            </a:r>
            <a:r>
              <a:rPr lang="ja-JP" altLang="en-US" sz="3000" dirty="0" smtClean="0"/>
              <a:t>ス</a:t>
            </a:r>
            <a:r>
              <a:rPr lang="en-GB" altLang="ja-JP" sz="3000" dirty="0" smtClean="0"/>
              <a:t>10</a:t>
            </a:r>
            <a:r>
              <a:rPr lang="ja-JP" altLang="en-US" sz="3000" dirty="0" smtClean="0"/>
              <a:t>番</a:t>
            </a:r>
            <a:r>
              <a:rPr lang="en-US" sz="3000" dirty="0"/>
              <a:t>: </a:t>
            </a:r>
            <a:r>
              <a:rPr lang="en-US" altLang="ja-JP" sz="3000" dirty="0" smtClean="0"/>
              <a:t>1</a:t>
            </a:r>
            <a:r>
              <a:rPr lang="ja-JP" altLang="en-US" sz="3000" dirty="0" smtClean="0"/>
              <a:t>月</a:t>
            </a:r>
            <a:r>
              <a:rPr lang="en-US" altLang="ja-JP" sz="3000" dirty="0" smtClean="0"/>
              <a:t> 31</a:t>
            </a:r>
            <a:r>
              <a:rPr lang="ja-JP" altLang="en-US" sz="3000" dirty="0" smtClean="0"/>
              <a:t>日</a:t>
            </a:r>
            <a:r>
              <a:rPr lang="en-GB" altLang="ja-JP" sz="3000" dirty="0" smtClean="0"/>
              <a:t>(</a:t>
            </a:r>
            <a:r>
              <a:rPr lang="ja-JP" altLang="en-US" sz="3000" dirty="0" smtClean="0"/>
              <a:t>火</a:t>
            </a:r>
            <a:r>
              <a:rPr lang="en-GB" altLang="ja-JP" sz="3000" dirty="0" smtClean="0"/>
              <a:t>)</a:t>
            </a:r>
            <a:r>
              <a:rPr lang="ja-JP" altLang="en-US" sz="3000" dirty="0"/>
              <a:t>　</a:t>
            </a:r>
            <a:r>
              <a:rPr lang="en-GB" altLang="ja-JP" sz="3000" dirty="0" smtClean="0"/>
              <a:t>12</a:t>
            </a:r>
            <a:r>
              <a:rPr lang="ja-JP" altLang="en-US" sz="3000" dirty="0" smtClean="0"/>
              <a:t>回</a:t>
            </a:r>
            <a:r>
              <a:rPr lang="ja-JP" altLang="en-US" sz="3000" dirty="0"/>
              <a:t>目</a:t>
            </a:r>
            <a:endParaRPr lang="en-US" sz="30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612E88BF-D4EA-5B41-97D7-8E4B834F49D5}" type="slidenum">
              <a:rPr lang="en-GB" altLang="ja-JP" smtClean="0"/>
              <a:pPr>
                <a:defRPr/>
              </a:pPr>
              <a:t>1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2986034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321061" y="107383"/>
            <a:ext cx="2656496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SimSun" panose="02010600030101010101" pitchFamily="2" charset="-122"/>
                <a:cs typeface="Times New Roman" panose="02020603050405020304" pitchFamily="18" charset="0"/>
              </a:rPr>
              <a:t>ものの数え方</a:t>
            </a:r>
            <a:endParaRPr lang="en-GB" sz="32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685799" y="32735"/>
            <a:ext cx="8194431" cy="6790302"/>
            <a:chOff x="949569" y="753704"/>
            <a:chExt cx="8194431" cy="6790302"/>
          </a:xfrm>
        </p:grpSpPr>
        <p:sp>
          <p:nvSpPr>
            <p:cNvPr id="2" name="Rectangle 1"/>
            <p:cNvSpPr/>
            <p:nvPr/>
          </p:nvSpPr>
          <p:spPr>
            <a:xfrm>
              <a:off x="949569" y="753704"/>
              <a:ext cx="8194431" cy="33547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>
                <a:lnSpc>
                  <a:spcPct val="200000"/>
                </a:lnSpc>
                <a:spcAft>
                  <a:spcPts val="800"/>
                </a:spcAft>
                <a:buFont typeface="SimSun" panose="02010600030101010101" pitchFamily="2" charset="-122"/>
                <a:buChar char="-"/>
              </a:pPr>
              <a:r>
                <a:rPr lang="en-US" sz="2400" dirty="0" err="1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モビルスーツは</a:t>
              </a:r>
              <a:r>
                <a:rPr lang="en-US" sz="2400" dirty="0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？</a:t>
              </a:r>
              <a:endPara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200000"/>
                </a:lnSpc>
                <a:spcAft>
                  <a:spcPts val="800"/>
                </a:spcAft>
                <a:buFont typeface="SimSun" panose="02010600030101010101" pitchFamily="2" charset="-122"/>
                <a:buChar char="-"/>
              </a:pPr>
              <a:r>
                <a:rPr lang="en-US" sz="2400" dirty="0" err="1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モビルスーツは</a:t>
              </a:r>
              <a:r>
                <a:rPr lang="en-US" sz="2400" dirty="0" err="1">
                  <a:solidFill>
                    <a:schemeClr val="accent6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一機</a:t>
              </a:r>
              <a:r>
                <a:rPr lang="en-US" sz="2400" dirty="0" err="1">
                  <a:solidFill>
                    <a:srgbClr val="FF33CC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だ</a:t>
              </a:r>
              <a:r>
                <a:rPr lang="en-US" sz="2400" dirty="0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。</a:t>
              </a:r>
              <a:endPara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200000"/>
                </a:lnSpc>
                <a:spcAft>
                  <a:spcPts val="800"/>
                </a:spcAft>
                <a:buFont typeface="SimSun" panose="02010600030101010101" pitchFamily="2" charset="-122"/>
                <a:buChar char="-"/>
              </a:pPr>
              <a:r>
                <a:rPr lang="en-US" sz="2400" dirty="0" err="1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じゃあ、人間</a:t>
              </a:r>
              <a:r>
                <a:rPr lang="en-US" sz="2400" dirty="0" err="1">
                  <a:solidFill>
                    <a:srgbClr val="7030A0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も</a:t>
              </a:r>
              <a:r>
                <a:rPr lang="en-US" sz="2400" dirty="0" err="1">
                  <a:solidFill>
                    <a:schemeClr val="accent6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一機</a:t>
              </a:r>
              <a:r>
                <a:rPr lang="en-US" sz="2400" dirty="0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？</a:t>
              </a:r>
              <a:endPara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200000"/>
                </a:lnSpc>
                <a:spcAft>
                  <a:spcPts val="800"/>
                </a:spcAft>
                <a:buFont typeface="SimSun" panose="02010600030101010101" pitchFamily="2" charset="-122"/>
                <a:buChar char="-"/>
              </a:pPr>
              <a:r>
                <a:rPr lang="en-US" sz="2400" dirty="0" err="1" smtClean="0">
                  <a:solidFill>
                    <a:srgbClr val="FF33CC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いや</a:t>
              </a:r>
              <a:r>
                <a:rPr lang="en-US" sz="2400" dirty="0" err="1" smtClean="0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、人間は</a:t>
              </a:r>
              <a:r>
                <a:rPr lang="en-US" sz="2400" dirty="0" err="1" smtClean="0">
                  <a:solidFill>
                    <a:schemeClr val="accent6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一人</a:t>
              </a:r>
              <a:r>
                <a:rPr lang="en-US" sz="2400" dirty="0" err="1" smtClean="0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、</a:t>
              </a:r>
              <a:r>
                <a:rPr lang="en-US" sz="2400" dirty="0" err="1" smtClean="0">
                  <a:solidFill>
                    <a:schemeClr val="accent6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二人</a:t>
              </a:r>
              <a:r>
                <a:rPr lang="en-US" sz="2400" dirty="0" err="1" smtClean="0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。</a:t>
              </a:r>
              <a:r>
                <a:rPr lang="en-US" sz="2400" dirty="0" err="1" smtClean="0">
                  <a:solidFill>
                    <a:srgbClr val="FF33CC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だって</a:t>
              </a:r>
              <a:r>
                <a:rPr lang="en-US" sz="2400" dirty="0" err="1" smtClean="0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、物</a:t>
              </a:r>
              <a:r>
                <a:rPr lang="en-US" sz="2400" dirty="0" err="1" smtClean="0">
                  <a:solidFill>
                    <a:srgbClr val="FF33CC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じゃない</a:t>
              </a:r>
              <a:r>
                <a:rPr lang="en-US" sz="2400" u="sng" dirty="0" err="1" smtClean="0">
                  <a:solidFill>
                    <a:srgbClr val="FF33CC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じゃん</a:t>
              </a:r>
              <a:r>
                <a:rPr lang="en-US" sz="2400" dirty="0" smtClean="0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。</a:t>
              </a:r>
              <a:endPara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949569" y="4189241"/>
              <a:ext cx="4572000" cy="335476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342900" lvl="0" indent="-342900">
                <a:lnSpc>
                  <a:spcPct val="200000"/>
                </a:lnSpc>
                <a:spcAft>
                  <a:spcPts val="800"/>
                </a:spcAft>
                <a:buFont typeface="SimSun" panose="02010600030101010101" pitchFamily="2" charset="-122"/>
                <a:buChar char="-"/>
              </a:pPr>
              <a:r>
                <a:rPr lang="en-US" sz="2400" dirty="0" err="1">
                  <a:solidFill>
                    <a:schemeClr val="accent2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違う</a:t>
              </a:r>
              <a:r>
                <a:rPr lang="en-US" sz="2400" dirty="0" err="1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、人間は</a:t>
              </a:r>
              <a:r>
                <a:rPr lang="en-US" sz="2400" dirty="0" err="1">
                  <a:solidFill>
                    <a:schemeClr val="accent6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一匹</a:t>
              </a:r>
              <a:r>
                <a:rPr lang="en-US" sz="2400" dirty="0" err="1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です</a:t>
              </a:r>
              <a:r>
                <a:rPr lang="en-US" sz="2400" dirty="0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。</a:t>
              </a:r>
              <a:endPara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200000"/>
                </a:lnSpc>
                <a:spcAft>
                  <a:spcPts val="800"/>
                </a:spcAft>
                <a:buFont typeface="SimSun" panose="02010600030101010101" pitchFamily="2" charset="-122"/>
                <a:buChar char="-"/>
              </a:pPr>
              <a:r>
                <a:rPr lang="en-US" sz="2400" dirty="0" err="1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ここ</a:t>
              </a:r>
              <a:r>
                <a:rPr lang="en-US" sz="2400" dirty="0" err="1">
                  <a:solidFill>
                    <a:srgbClr val="7030A0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に</a:t>
              </a:r>
              <a:r>
                <a:rPr lang="en-US" sz="2400" dirty="0" err="1">
                  <a:solidFill>
                    <a:schemeClr val="accent2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書いてあります</a:t>
              </a:r>
              <a:r>
                <a:rPr lang="en-US" sz="2400" dirty="0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。</a:t>
              </a:r>
              <a:endPara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200000"/>
                </a:lnSpc>
                <a:spcAft>
                  <a:spcPts val="800"/>
                </a:spcAft>
                <a:buFont typeface="SimSun" panose="02010600030101010101" pitchFamily="2" charset="-122"/>
                <a:buChar char="-"/>
              </a:pPr>
              <a:r>
                <a:rPr lang="en-US" sz="2400" dirty="0" err="1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男</a:t>
              </a:r>
              <a:r>
                <a:rPr lang="en-US" sz="2400" dirty="0" err="1">
                  <a:solidFill>
                    <a:schemeClr val="accent6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一匹</a:t>
              </a:r>
              <a:r>
                <a:rPr lang="en-US" sz="2400" dirty="0" err="1">
                  <a:solidFill>
                    <a:srgbClr val="FF0000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って</a:t>
              </a:r>
              <a:r>
                <a:rPr lang="en-US" sz="2400" dirty="0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。</a:t>
              </a:r>
              <a:endPara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200000"/>
                </a:lnSpc>
                <a:spcAft>
                  <a:spcPts val="800"/>
                </a:spcAft>
                <a:buFont typeface="SimSun" panose="02010600030101010101" pitchFamily="2" charset="-122"/>
                <a:buChar char="-"/>
              </a:pPr>
              <a:r>
                <a:rPr lang="en-US" sz="2400" dirty="0" err="1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本当</a:t>
              </a:r>
              <a:r>
                <a:rPr lang="en-US" sz="2400" dirty="0" err="1">
                  <a:solidFill>
                    <a:srgbClr val="FF33CC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だ</a:t>
              </a:r>
              <a:r>
                <a:rPr lang="en-US" sz="2400" dirty="0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。</a:t>
              </a:r>
              <a:endPara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3203195" y="889895"/>
            <a:ext cx="7489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 smtClean="0"/>
              <a:t>い</a:t>
            </a:r>
            <a:r>
              <a:rPr lang="en-GB" sz="1200" dirty="0" err="1" smtClean="0"/>
              <a:t>つ</a:t>
            </a:r>
            <a:r>
              <a:rPr lang="en-GB" sz="1600" dirty="0" err="1" smtClean="0"/>
              <a:t>き</a:t>
            </a:r>
            <a:endParaRPr lang="en-GB" sz="1600" dirty="0"/>
          </a:p>
        </p:txBody>
      </p:sp>
      <p:sp>
        <p:nvSpPr>
          <p:cNvPr id="8" name="Rectangle 7"/>
          <p:cNvSpPr/>
          <p:nvPr/>
        </p:nvSpPr>
        <p:spPr>
          <a:xfrm>
            <a:off x="3203195" y="1710117"/>
            <a:ext cx="7489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 smtClean="0"/>
              <a:t>い</a:t>
            </a:r>
            <a:r>
              <a:rPr lang="en-GB" sz="1200" dirty="0" err="1" smtClean="0"/>
              <a:t>つ</a:t>
            </a:r>
            <a:r>
              <a:rPr lang="en-GB" sz="1600" dirty="0" err="1" smtClean="0"/>
              <a:t>き</a:t>
            </a:r>
            <a:endParaRPr lang="en-GB" sz="1600" dirty="0"/>
          </a:p>
        </p:txBody>
      </p:sp>
      <p:sp>
        <p:nvSpPr>
          <p:cNvPr id="9" name="Rectangle 8"/>
          <p:cNvSpPr/>
          <p:nvPr/>
        </p:nvSpPr>
        <p:spPr>
          <a:xfrm>
            <a:off x="2197792" y="1710117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/>
              <a:t>にんげん</a:t>
            </a:r>
            <a:endParaRPr lang="en-GB" sz="1600" dirty="0"/>
          </a:p>
        </p:txBody>
      </p:sp>
      <p:sp>
        <p:nvSpPr>
          <p:cNvPr id="10" name="Rectangle 9"/>
          <p:cNvSpPr/>
          <p:nvPr/>
        </p:nvSpPr>
        <p:spPr>
          <a:xfrm>
            <a:off x="1866615" y="2530339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/>
              <a:t>にんげん</a:t>
            </a:r>
            <a:endParaRPr lang="en-GB" sz="1600" dirty="0"/>
          </a:p>
        </p:txBody>
      </p:sp>
      <p:sp>
        <p:nvSpPr>
          <p:cNvPr id="11" name="Rectangle 10"/>
          <p:cNvSpPr/>
          <p:nvPr/>
        </p:nvSpPr>
        <p:spPr>
          <a:xfrm>
            <a:off x="2872018" y="2530339"/>
            <a:ext cx="35926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/>
              <a:t>ひとり</a:t>
            </a:r>
            <a:r>
              <a:rPr lang="en-GB" sz="1600" dirty="0"/>
              <a:t> </a:t>
            </a:r>
            <a:r>
              <a:rPr lang="en-GB" sz="1600" dirty="0" smtClean="0"/>
              <a:t>     </a:t>
            </a:r>
            <a:r>
              <a:rPr lang="en-GB" sz="1600" dirty="0" err="1" smtClean="0"/>
              <a:t>ふたり</a:t>
            </a:r>
            <a:r>
              <a:rPr lang="en-GB" sz="1600" dirty="0" smtClean="0"/>
              <a:t>                                </a:t>
            </a:r>
            <a:r>
              <a:rPr lang="en-GB" sz="1600" dirty="0" err="1" smtClean="0"/>
              <a:t>もの</a:t>
            </a:r>
            <a:endParaRPr lang="en-GB" sz="1600" dirty="0"/>
          </a:p>
        </p:txBody>
      </p:sp>
      <p:sp>
        <p:nvSpPr>
          <p:cNvPr id="12" name="Rectangle 11"/>
          <p:cNvSpPr/>
          <p:nvPr/>
        </p:nvSpPr>
        <p:spPr>
          <a:xfrm>
            <a:off x="1866615" y="3459057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/>
              <a:t>にんげん</a:t>
            </a:r>
            <a:endParaRPr lang="en-GB" sz="1600" dirty="0"/>
          </a:p>
        </p:txBody>
      </p:sp>
      <p:sp>
        <p:nvSpPr>
          <p:cNvPr id="13" name="Rectangle 12"/>
          <p:cNvSpPr/>
          <p:nvPr/>
        </p:nvSpPr>
        <p:spPr>
          <a:xfrm>
            <a:off x="2872018" y="3459057"/>
            <a:ext cx="9541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 smtClean="0"/>
              <a:t>い</a:t>
            </a:r>
            <a:r>
              <a:rPr lang="en-GB" sz="1200" dirty="0" err="1"/>
              <a:t>つ</a:t>
            </a:r>
            <a:r>
              <a:rPr lang="en-GB" sz="1600" dirty="0" err="1" smtClean="0"/>
              <a:t>ぴき</a:t>
            </a:r>
            <a:endParaRPr lang="en-GB" sz="1600" dirty="0"/>
          </a:p>
        </p:txBody>
      </p:sp>
      <p:sp>
        <p:nvSpPr>
          <p:cNvPr id="14" name="Rectangle 13"/>
          <p:cNvSpPr/>
          <p:nvPr/>
        </p:nvSpPr>
        <p:spPr>
          <a:xfrm>
            <a:off x="1327502" y="5197220"/>
            <a:ext cx="9541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 smtClean="0"/>
              <a:t>い</a:t>
            </a:r>
            <a:r>
              <a:rPr lang="en-GB" sz="1200" dirty="0" err="1"/>
              <a:t>つ</a:t>
            </a:r>
            <a:r>
              <a:rPr lang="en-GB" sz="1600" dirty="0" err="1" smtClean="0"/>
              <a:t>ぴき</a:t>
            </a:r>
            <a:endParaRPr lang="en-GB" sz="1600" dirty="0"/>
          </a:p>
        </p:txBody>
      </p:sp>
      <p:sp>
        <p:nvSpPr>
          <p:cNvPr id="15" name="Rectangle 14"/>
          <p:cNvSpPr/>
          <p:nvPr/>
        </p:nvSpPr>
        <p:spPr>
          <a:xfrm>
            <a:off x="949487" y="5982659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/>
              <a:t>ほんとう</a:t>
            </a:r>
            <a:endParaRPr lang="en-GB" sz="1600" dirty="0"/>
          </a:p>
        </p:txBody>
      </p:sp>
      <p:sp>
        <p:nvSpPr>
          <p:cNvPr id="16" name="Rectangle 15"/>
          <p:cNvSpPr/>
          <p:nvPr/>
        </p:nvSpPr>
        <p:spPr>
          <a:xfrm>
            <a:off x="1013506" y="3459057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 smtClean="0"/>
              <a:t>ちが</a:t>
            </a:r>
            <a:endParaRPr lang="en-GB" sz="1600" dirty="0"/>
          </a:p>
        </p:txBody>
      </p:sp>
      <p:sp>
        <p:nvSpPr>
          <p:cNvPr id="17" name="Rectangle 16"/>
          <p:cNvSpPr/>
          <p:nvPr/>
        </p:nvSpPr>
        <p:spPr>
          <a:xfrm>
            <a:off x="2002867" y="4327472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/>
              <a:t>か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422431" y="3172583"/>
            <a:ext cx="2457799" cy="1197344"/>
            <a:chOff x="6422431" y="3172583"/>
            <a:chExt cx="2457799" cy="1197344"/>
          </a:xfrm>
        </p:grpSpPr>
        <p:sp>
          <p:nvSpPr>
            <p:cNvPr id="6" name="Rectangle 5"/>
            <p:cNvSpPr/>
            <p:nvPr/>
          </p:nvSpPr>
          <p:spPr>
            <a:xfrm>
              <a:off x="6422431" y="3908262"/>
              <a:ext cx="23391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 err="1"/>
                <a:t>じゃありません</a:t>
              </a:r>
              <a:endParaRPr lang="en-GB" sz="2400" dirty="0"/>
            </a:p>
          </p:txBody>
        </p:sp>
        <p:sp>
          <p:nvSpPr>
            <p:cNvPr id="18" name="Curved Left Arrow 17"/>
            <p:cNvSpPr/>
            <p:nvPr/>
          </p:nvSpPr>
          <p:spPr>
            <a:xfrm>
              <a:off x="8642837" y="3172583"/>
              <a:ext cx="237393" cy="911501"/>
            </a:xfrm>
            <a:prstGeom prst="curvedLeftArrow">
              <a:avLst>
                <a:gd name="adj1" fmla="val 25000"/>
                <a:gd name="adj2" fmla="val 42228"/>
                <a:gd name="adj3" fmla="val 324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931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201840" y="1408967"/>
            <a:ext cx="5195862" cy="4530274"/>
            <a:chOff x="918163" y="1233121"/>
            <a:chExt cx="5195862" cy="4530274"/>
          </a:xfrm>
        </p:grpSpPr>
        <p:grpSp>
          <p:nvGrpSpPr>
            <p:cNvPr id="4" name="Group 3"/>
            <p:cNvGrpSpPr/>
            <p:nvPr/>
          </p:nvGrpSpPr>
          <p:grpSpPr>
            <a:xfrm>
              <a:off x="967154" y="1468287"/>
              <a:ext cx="5146871" cy="4295108"/>
              <a:chOff x="967154" y="1468287"/>
              <a:chExt cx="5146871" cy="4295108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967154" y="1468287"/>
                <a:ext cx="5146871" cy="3336749"/>
                <a:chOff x="1345223" y="1151764"/>
                <a:chExt cx="5146871" cy="3336749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1345223" y="3068487"/>
                  <a:ext cx="141577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>
                      <a:solidFill>
                        <a:schemeClr val="accent6"/>
                      </a:solidFill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立</a:t>
                  </a:r>
                  <a:r>
                    <a:rPr lang="en-GB" sz="2400" dirty="0" err="1"/>
                    <a:t>ちます</a:t>
                  </a:r>
                  <a:endParaRPr lang="en-GB" sz="2400" dirty="0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4306880" y="3068390"/>
                  <a:ext cx="218521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2400" dirty="0" smtClean="0"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To stand (up)</a:t>
                  </a:r>
                  <a:endParaRPr lang="en-GB" sz="2400" dirty="0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374949" y="2787079"/>
                  <a:ext cx="41549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dirty="0"/>
                    <a:t>た</a:t>
                  </a: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1345223" y="1151765"/>
                  <a:ext cx="141577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 err="1" smtClean="0">
                      <a:solidFill>
                        <a:schemeClr val="accent6"/>
                      </a:solidFill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数え</a:t>
                  </a:r>
                  <a:r>
                    <a:rPr lang="en-GB" sz="2400" dirty="0" err="1" smtClean="0"/>
                    <a:t>ます</a:t>
                  </a:r>
                  <a:endParaRPr lang="en-GB" sz="2400" dirty="0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1345223" y="2110126"/>
                  <a:ext cx="141577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 err="1" smtClean="0">
                      <a:solidFill>
                        <a:schemeClr val="accent6"/>
                      </a:solidFill>
                      <a:latin typeface="SimSun" panose="02010600030101010101" pitchFamily="2" charset="-122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教え</a:t>
                  </a:r>
                  <a:r>
                    <a:rPr lang="en-GB" sz="2400" dirty="0" err="1" smtClean="0"/>
                    <a:t>ます</a:t>
                  </a:r>
                  <a:endParaRPr lang="en-GB" sz="2400" dirty="0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1345223" y="4026848"/>
                  <a:ext cx="141577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 smtClean="0">
                      <a:solidFill>
                        <a:schemeClr val="accent6"/>
                      </a:solidFill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言</a:t>
                  </a:r>
                  <a:r>
                    <a:rPr lang="ja-JP" altLang="en-US" sz="2400" dirty="0"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い</a:t>
                  </a:r>
                  <a:r>
                    <a:rPr lang="en-GB" sz="2400" dirty="0" err="1" smtClean="0"/>
                    <a:t>ます</a:t>
                  </a:r>
                  <a:endParaRPr lang="en-GB" sz="2400" dirty="0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4306880" y="1151764"/>
                  <a:ext cx="141577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2400" dirty="0" smtClean="0"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To coun</a:t>
                  </a:r>
                  <a:r>
                    <a:rPr lang="en-GB" sz="2400" dirty="0"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t</a:t>
                  </a:r>
                  <a:endParaRPr lang="en-GB" sz="2400" dirty="0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4306880" y="2017766"/>
                  <a:ext cx="141577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2400" dirty="0" smtClean="0">
                      <a:latin typeface="SimSun" panose="02010600030101010101" pitchFamily="2" charset="-122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To teach</a:t>
                  </a:r>
                  <a:endParaRPr lang="en-GB" sz="2400" dirty="0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4306880" y="4026847"/>
                  <a:ext cx="110799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2400" dirty="0" smtClean="0"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To say</a:t>
                  </a:r>
                  <a:endParaRPr lang="en-GB" sz="2400" dirty="0"/>
                </a:p>
              </p:txBody>
            </p:sp>
          </p:grpSp>
          <p:sp>
            <p:nvSpPr>
              <p:cNvPr id="12" name="Rectangle 11"/>
              <p:cNvSpPr/>
              <p:nvPr/>
            </p:nvSpPr>
            <p:spPr>
              <a:xfrm>
                <a:off x="996880" y="5301730"/>
                <a:ext cx="233910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err="1" smtClean="0">
                    <a:solidFill>
                      <a:schemeClr val="accent6"/>
                    </a:solidFill>
                    <a:latin typeface="SimSun" panose="02010600030101010101" pitchFamily="2" charset="-122"/>
                    <a:ea typeface="Calibri" panose="020F0502020204030204" pitchFamily="34" charset="0"/>
                    <a:cs typeface="MS Gothic" panose="020B0609070205080204" pitchFamily="49" charset="-128"/>
                  </a:rPr>
                  <a:t>立</a:t>
                </a:r>
                <a:r>
                  <a:rPr lang="en-US" sz="2400" dirty="0" err="1" smtClean="0">
                    <a:latin typeface="SimSun" panose="02010600030101010101" pitchFamily="2" charset="-122"/>
                    <a:ea typeface="Calibri" panose="020F0502020204030204" pitchFamily="34" charset="0"/>
                    <a:cs typeface="MS Gothic" panose="020B0609070205080204" pitchFamily="49" charset="-128"/>
                  </a:rPr>
                  <a:t>ち</a:t>
                </a:r>
                <a:r>
                  <a:rPr lang="en-US" sz="2400" dirty="0" err="1" smtClean="0">
                    <a:solidFill>
                      <a:schemeClr val="accent6"/>
                    </a:solidFill>
                    <a:latin typeface="SimSun" panose="02010600030101010101" pitchFamily="2" charset="-122"/>
                    <a:ea typeface="Calibri" panose="020F0502020204030204" pitchFamily="34" charset="0"/>
                    <a:cs typeface="MS Gothic" panose="020B0609070205080204" pitchFamily="49" charset="-128"/>
                  </a:rPr>
                  <a:t>上が</a:t>
                </a:r>
                <a:r>
                  <a:rPr lang="ja-JP" altLang="en-US" sz="2400" dirty="0">
                    <a:latin typeface="SimSun" panose="02010600030101010101" pitchFamily="2" charset="-122"/>
                    <a:ea typeface="Calibri" panose="020F0502020204030204" pitchFamily="34" charset="0"/>
                    <a:cs typeface="MS Gothic" panose="020B0609070205080204" pitchFamily="49" charset="-128"/>
                  </a:rPr>
                  <a:t>り</a:t>
                </a:r>
                <a:r>
                  <a:rPr lang="en-GB" sz="2400" dirty="0" err="1" smtClean="0"/>
                  <a:t>ます</a:t>
                </a:r>
                <a:endParaRPr lang="en-GB" sz="2400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928811" y="5301539"/>
                <a:ext cx="18774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 smtClean="0">
                    <a:latin typeface="SimSun" panose="02010600030101010101" pitchFamily="2" charset="-122"/>
                    <a:ea typeface="Calibri" panose="020F0502020204030204" pitchFamily="34" charset="0"/>
                    <a:cs typeface="MS Gothic" panose="020B0609070205080204" pitchFamily="49" charset="-128"/>
                  </a:rPr>
                  <a:t>To stand up</a:t>
                </a:r>
                <a:endParaRPr lang="en-GB" sz="2400" dirty="0"/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1007932" y="4128083"/>
              <a:ext cx="3898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600" dirty="0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い</a:t>
              </a:r>
              <a:endParaRPr lang="en-GB" sz="16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07932" y="5020324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た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918163" y="1233121"/>
              <a:ext cx="59503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 err="1"/>
                <a:t>かぞ</a:t>
              </a:r>
              <a:endParaRPr lang="en-GB" sz="16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918163" y="2165043"/>
              <a:ext cx="59503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 err="1"/>
                <a:t>おし</a:t>
              </a:r>
              <a:endParaRPr lang="en-GB" sz="16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675040" y="5035713"/>
              <a:ext cx="3898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あ</a:t>
              </a:r>
              <a:endParaRPr lang="en-GB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82405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307731" y="336306"/>
            <a:ext cx="6462346" cy="46137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821240" y="5267654"/>
            <a:ext cx="52231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「。。。」</a:t>
            </a:r>
            <a:r>
              <a:rPr lang="en-GB" sz="2800" dirty="0" smtClean="0">
                <a:solidFill>
                  <a:srgbClr val="FF0000"/>
                </a:solidFill>
              </a:rPr>
              <a:t>と</a:t>
            </a:r>
            <a:r>
              <a:rPr lang="en-US" sz="2800" dirty="0" err="1" smtClean="0">
                <a:solidFill>
                  <a:schemeClr val="accent2"/>
                </a:solidFill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言</a:t>
            </a:r>
            <a:r>
              <a:rPr lang="en-US" sz="2800" dirty="0" err="1" smtClean="0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って</a:t>
            </a:r>
            <a:r>
              <a:rPr lang="en-GB" sz="2800" dirty="0" err="1" smtClean="0"/>
              <a:t>ください</a:t>
            </a:r>
            <a:r>
              <a:rPr lang="en-GB" sz="2800" dirty="0"/>
              <a:t>。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13716" y="336306"/>
            <a:ext cx="6127552" cy="4530274"/>
            <a:chOff x="918163" y="1233121"/>
            <a:chExt cx="6127552" cy="4530274"/>
          </a:xfrm>
        </p:grpSpPr>
        <p:grpSp>
          <p:nvGrpSpPr>
            <p:cNvPr id="26" name="Group 25"/>
            <p:cNvGrpSpPr/>
            <p:nvPr/>
          </p:nvGrpSpPr>
          <p:grpSpPr>
            <a:xfrm>
              <a:off x="967154" y="1468285"/>
              <a:ext cx="6078561" cy="4295110"/>
              <a:chOff x="967154" y="1468285"/>
              <a:chExt cx="6078561" cy="4295110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967154" y="1468285"/>
                <a:ext cx="5155724" cy="3354265"/>
                <a:chOff x="1345223" y="1151762"/>
                <a:chExt cx="5155724" cy="3354265"/>
              </a:xfrm>
            </p:grpSpPr>
            <p:sp>
              <p:nvSpPr>
                <p:cNvPr id="2" name="Rectangle 1"/>
                <p:cNvSpPr/>
                <p:nvPr/>
              </p:nvSpPr>
              <p:spPr>
                <a:xfrm>
                  <a:off x="5392951" y="3068486"/>
                  <a:ext cx="110799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 err="1" smtClean="0">
                      <a:solidFill>
                        <a:schemeClr val="accent2"/>
                      </a:solidFill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立</a:t>
                  </a:r>
                  <a:r>
                    <a:rPr lang="en-US" sz="2400" dirty="0" err="1" smtClean="0"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って</a:t>
                  </a:r>
                  <a:endParaRPr lang="en-GB" sz="2400" dirty="0"/>
                </a:p>
              </p:txBody>
            </p:sp>
            <p:sp>
              <p:nvSpPr>
                <p:cNvPr id="4" name="Rectangle 3"/>
                <p:cNvSpPr/>
                <p:nvPr/>
              </p:nvSpPr>
              <p:spPr>
                <a:xfrm>
                  <a:off x="1345223" y="3068487"/>
                  <a:ext cx="141577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>
                      <a:solidFill>
                        <a:schemeClr val="accent6"/>
                      </a:solidFill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立</a:t>
                  </a:r>
                  <a:r>
                    <a:rPr lang="en-GB" sz="2400" dirty="0" err="1"/>
                    <a:t>ちます</a:t>
                  </a:r>
                  <a:endParaRPr lang="en-GB" sz="2400" dirty="0"/>
                </a:p>
              </p:txBody>
            </p:sp>
            <p:sp>
              <p:nvSpPr>
                <p:cNvPr id="5" name="Rectangle 4"/>
                <p:cNvSpPr/>
                <p:nvPr/>
              </p:nvSpPr>
              <p:spPr>
                <a:xfrm>
                  <a:off x="3731995" y="3086001"/>
                  <a:ext cx="80021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>
                      <a:solidFill>
                        <a:schemeClr val="accent6"/>
                      </a:solidFill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立</a:t>
                  </a:r>
                  <a:r>
                    <a:rPr lang="en-GB" sz="2400" dirty="0"/>
                    <a:t>つ</a:t>
                  </a:r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1374949" y="2787079"/>
                  <a:ext cx="41549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dirty="0"/>
                    <a:t>た</a:t>
                  </a:r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1345223" y="1151765"/>
                  <a:ext cx="141577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 err="1" smtClean="0">
                      <a:solidFill>
                        <a:schemeClr val="accent6"/>
                      </a:solidFill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数え</a:t>
                  </a:r>
                  <a:r>
                    <a:rPr lang="en-GB" sz="2400" dirty="0" err="1" smtClean="0"/>
                    <a:t>ます</a:t>
                  </a:r>
                  <a:endParaRPr lang="en-GB" sz="2400" dirty="0"/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1345223" y="2110126"/>
                  <a:ext cx="141577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 err="1" smtClean="0">
                      <a:solidFill>
                        <a:schemeClr val="accent6"/>
                      </a:solidFill>
                      <a:latin typeface="SimSun" panose="02010600030101010101" pitchFamily="2" charset="-122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教え</a:t>
                  </a:r>
                  <a:r>
                    <a:rPr lang="en-GB" sz="2400" dirty="0" err="1" smtClean="0"/>
                    <a:t>ます</a:t>
                  </a:r>
                  <a:endParaRPr lang="en-GB" sz="2400" dirty="0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1345223" y="4026848"/>
                  <a:ext cx="141577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 smtClean="0">
                      <a:solidFill>
                        <a:schemeClr val="accent6"/>
                      </a:solidFill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言</a:t>
                  </a:r>
                  <a:r>
                    <a:rPr lang="ja-JP" altLang="en-US" sz="2400" dirty="0"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い</a:t>
                  </a:r>
                  <a:r>
                    <a:rPr lang="en-GB" sz="2400" dirty="0" err="1" smtClean="0"/>
                    <a:t>ます</a:t>
                  </a:r>
                  <a:endParaRPr lang="en-GB" sz="2400" dirty="0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3714051" y="1151762"/>
                  <a:ext cx="106631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 err="1" smtClean="0">
                      <a:solidFill>
                        <a:schemeClr val="accent6"/>
                      </a:solidFill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数え</a:t>
                  </a:r>
                  <a:r>
                    <a:rPr lang="ja-JP" altLang="en-US" sz="2400" dirty="0"/>
                    <a:t>る</a:t>
                  </a:r>
                  <a:endParaRPr lang="en-GB" sz="2400" dirty="0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3714051" y="2116811"/>
                  <a:ext cx="106631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 err="1" smtClean="0">
                      <a:solidFill>
                        <a:schemeClr val="accent6"/>
                      </a:solidFill>
                      <a:latin typeface="SimSun" panose="02010600030101010101" pitchFamily="2" charset="-122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教え</a:t>
                  </a:r>
                  <a:r>
                    <a:rPr lang="ja-JP" altLang="en-US" sz="2400" dirty="0"/>
                    <a:t>る</a:t>
                  </a:r>
                  <a:endParaRPr lang="en-GB" sz="2400" dirty="0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3731996" y="4044362"/>
                  <a:ext cx="80021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 smtClean="0">
                      <a:solidFill>
                        <a:schemeClr val="accent6"/>
                      </a:solidFill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言</a:t>
                  </a:r>
                  <a:r>
                    <a:rPr lang="ja-JP" altLang="en-US" sz="2400" dirty="0"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う</a:t>
                  </a:r>
                  <a:endParaRPr lang="en-GB" sz="2400" dirty="0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5392951" y="4026847"/>
                  <a:ext cx="110799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 err="1" smtClean="0">
                      <a:solidFill>
                        <a:schemeClr val="accent2"/>
                      </a:solidFill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言</a:t>
                  </a:r>
                  <a:r>
                    <a:rPr lang="en-US" sz="2400" dirty="0" err="1" smtClean="0"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って</a:t>
                  </a:r>
                  <a:endParaRPr lang="en-GB" sz="2400" dirty="0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5380199" y="2110124"/>
                  <a:ext cx="110799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 err="1" smtClean="0">
                      <a:solidFill>
                        <a:schemeClr val="accent2"/>
                      </a:solidFill>
                      <a:latin typeface="SimSun" panose="02010600030101010101" pitchFamily="2" charset="-122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教え</a:t>
                  </a:r>
                  <a:r>
                    <a:rPr lang="en-US" sz="2400" dirty="0" err="1" smtClean="0"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て</a:t>
                  </a:r>
                  <a:endParaRPr lang="en-GB" sz="2400" dirty="0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5380199" y="1151762"/>
                  <a:ext cx="110799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 err="1" smtClean="0">
                      <a:solidFill>
                        <a:schemeClr val="accent2"/>
                      </a:solidFill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数え</a:t>
                  </a:r>
                  <a:r>
                    <a:rPr lang="en-US" sz="2400" dirty="0" err="1" smtClean="0"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て</a:t>
                  </a:r>
                  <a:endParaRPr lang="en-GB" sz="2400" dirty="0"/>
                </a:p>
              </p:txBody>
            </p:sp>
          </p:grpSp>
          <p:sp>
            <p:nvSpPr>
              <p:cNvPr id="23" name="Rectangle 22"/>
              <p:cNvSpPr/>
              <p:nvPr/>
            </p:nvSpPr>
            <p:spPr>
              <a:xfrm>
                <a:off x="5014390" y="5301729"/>
                <a:ext cx="203132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err="1">
                    <a:solidFill>
                      <a:schemeClr val="accent2"/>
                    </a:solidFill>
                    <a:latin typeface="SimSun" panose="02010600030101010101" pitchFamily="2" charset="-122"/>
                    <a:ea typeface="Calibri" panose="020F0502020204030204" pitchFamily="34" charset="0"/>
                    <a:cs typeface="MS Gothic" panose="020B0609070205080204" pitchFamily="49" charset="-128"/>
                  </a:rPr>
                  <a:t>立</a:t>
                </a:r>
                <a:r>
                  <a:rPr lang="en-US" sz="2400" dirty="0" err="1">
                    <a:latin typeface="SimSun" panose="02010600030101010101" pitchFamily="2" charset="-122"/>
                    <a:ea typeface="Calibri" panose="020F0502020204030204" pitchFamily="34" charset="0"/>
                    <a:cs typeface="MS Gothic" panose="020B0609070205080204" pitchFamily="49" charset="-128"/>
                  </a:rPr>
                  <a:t>ち</a:t>
                </a:r>
                <a:r>
                  <a:rPr lang="en-US" sz="2400" dirty="0" err="1">
                    <a:solidFill>
                      <a:schemeClr val="accent2"/>
                    </a:solidFill>
                    <a:latin typeface="SimSun" panose="02010600030101010101" pitchFamily="2" charset="-122"/>
                    <a:ea typeface="Calibri" panose="020F0502020204030204" pitchFamily="34" charset="0"/>
                    <a:cs typeface="MS Gothic" panose="020B0609070205080204" pitchFamily="49" charset="-128"/>
                  </a:rPr>
                  <a:t>上が</a:t>
                </a:r>
                <a:r>
                  <a:rPr lang="en-US" sz="2400" dirty="0" err="1">
                    <a:latin typeface="SimSun" panose="02010600030101010101" pitchFamily="2" charset="-122"/>
                    <a:ea typeface="Calibri" panose="020F0502020204030204" pitchFamily="34" charset="0"/>
                    <a:cs typeface="MS Gothic" panose="020B0609070205080204" pitchFamily="49" charset="-128"/>
                  </a:rPr>
                  <a:t>って</a:t>
                </a:r>
                <a:endParaRPr lang="en-GB" sz="2400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996880" y="5301730"/>
                <a:ext cx="233910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err="1" smtClean="0">
                    <a:solidFill>
                      <a:schemeClr val="accent6"/>
                    </a:solidFill>
                    <a:latin typeface="SimSun" panose="02010600030101010101" pitchFamily="2" charset="-122"/>
                    <a:ea typeface="Calibri" panose="020F0502020204030204" pitchFamily="34" charset="0"/>
                    <a:cs typeface="MS Gothic" panose="020B0609070205080204" pitchFamily="49" charset="-128"/>
                  </a:rPr>
                  <a:t>立</a:t>
                </a:r>
                <a:r>
                  <a:rPr lang="en-US" sz="2400" dirty="0" err="1" smtClean="0">
                    <a:latin typeface="SimSun" panose="02010600030101010101" pitchFamily="2" charset="-122"/>
                    <a:ea typeface="Calibri" panose="020F0502020204030204" pitchFamily="34" charset="0"/>
                    <a:cs typeface="MS Gothic" panose="020B0609070205080204" pitchFamily="49" charset="-128"/>
                  </a:rPr>
                  <a:t>ち</a:t>
                </a:r>
                <a:r>
                  <a:rPr lang="en-US" sz="2400" dirty="0" err="1" smtClean="0">
                    <a:solidFill>
                      <a:schemeClr val="accent6"/>
                    </a:solidFill>
                    <a:latin typeface="SimSun" panose="02010600030101010101" pitchFamily="2" charset="-122"/>
                    <a:ea typeface="Calibri" panose="020F0502020204030204" pitchFamily="34" charset="0"/>
                    <a:cs typeface="MS Gothic" panose="020B0609070205080204" pitchFamily="49" charset="-128"/>
                  </a:rPr>
                  <a:t>上が</a:t>
                </a:r>
                <a:r>
                  <a:rPr lang="ja-JP" altLang="en-US" sz="2400" dirty="0">
                    <a:latin typeface="SimSun" panose="02010600030101010101" pitchFamily="2" charset="-122"/>
                    <a:ea typeface="Calibri" panose="020F0502020204030204" pitchFamily="34" charset="0"/>
                    <a:cs typeface="MS Gothic" panose="020B0609070205080204" pitchFamily="49" charset="-128"/>
                  </a:rPr>
                  <a:t>り</a:t>
                </a:r>
                <a:r>
                  <a:rPr lang="en-GB" sz="2400" dirty="0" err="1" smtClean="0"/>
                  <a:t>ます</a:t>
                </a:r>
                <a:endParaRPr lang="en-GB" sz="2400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353927" y="5301729"/>
                <a:ext cx="168187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err="1" smtClean="0">
                    <a:solidFill>
                      <a:schemeClr val="accent6"/>
                    </a:solidFill>
                    <a:latin typeface="SimSun" panose="02010600030101010101" pitchFamily="2" charset="-122"/>
                    <a:ea typeface="Calibri" panose="020F0502020204030204" pitchFamily="34" charset="0"/>
                    <a:cs typeface="MS Gothic" panose="020B0609070205080204" pitchFamily="49" charset="-128"/>
                  </a:rPr>
                  <a:t>立</a:t>
                </a:r>
                <a:r>
                  <a:rPr lang="en-US" sz="2400" dirty="0" err="1" smtClean="0">
                    <a:latin typeface="SimSun" panose="02010600030101010101" pitchFamily="2" charset="-122"/>
                    <a:ea typeface="Calibri" panose="020F0502020204030204" pitchFamily="34" charset="0"/>
                    <a:cs typeface="MS Gothic" panose="020B0609070205080204" pitchFamily="49" charset="-128"/>
                  </a:rPr>
                  <a:t>ち</a:t>
                </a:r>
                <a:r>
                  <a:rPr lang="en-US" sz="2400" dirty="0" err="1" smtClean="0">
                    <a:solidFill>
                      <a:schemeClr val="accent6"/>
                    </a:solidFill>
                    <a:latin typeface="SimSun" panose="02010600030101010101" pitchFamily="2" charset="-122"/>
                    <a:ea typeface="Calibri" panose="020F0502020204030204" pitchFamily="34" charset="0"/>
                    <a:cs typeface="MS Gothic" panose="020B0609070205080204" pitchFamily="49" charset="-128"/>
                  </a:rPr>
                  <a:t>上が</a:t>
                </a:r>
                <a:r>
                  <a:rPr lang="ja-JP" altLang="en-US" sz="2400" dirty="0"/>
                  <a:t>る</a:t>
                </a:r>
                <a:endParaRPr lang="en-GB" sz="2400" dirty="0"/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1007932" y="4128083"/>
              <a:ext cx="3898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600" dirty="0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い</a:t>
              </a:r>
              <a:endParaRPr lang="en-GB" sz="16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007932" y="5020324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た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18163" y="1233121"/>
              <a:ext cx="59503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 err="1"/>
                <a:t>かぞ</a:t>
              </a:r>
              <a:endParaRPr lang="en-GB" sz="16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918163" y="2165043"/>
              <a:ext cx="59503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 err="1"/>
                <a:t>おし</a:t>
              </a:r>
              <a:endParaRPr lang="en-GB" sz="16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675040" y="5035713"/>
              <a:ext cx="3898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あ</a:t>
              </a:r>
              <a:endParaRPr lang="en-GB" sz="16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680642" y="5829190"/>
            <a:ext cx="4405554" cy="892558"/>
            <a:chOff x="4680642" y="5829190"/>
            <a:chExt cx="4405554" cy="892558"/>
          </a:xfrm>
        </p:grpSpPr>
        <p:sp>
          <p:nvSpPr>
            <p:cNvPr id="36" name="Rectangle 35"/>
            <p:cNvSpPr/>
            <p:nvPr/>
          </p:nvSpPr>
          <p:spPr>
            <a:xfrm>
              <a:off x="4865872" y="5829190"/>
              <a:ext cx="422032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000" dirty="0" smtClean="0"/>
                <a:t>=「。。。」</a:t>
              </a:r>
              <a:r>
                <a:rPr lang="en-US" sz="2000" dirty="0" err="1" smtClean="0">
                  <a:solidFill>
                    <a:srgbClr val="FF0000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って</a:t>
              </a:r>
              <a:r>
                <a:rPr lang="en-US" sz="2000" dirty="0" err="1" smtClean="0">
                  <a:solidFill>
                    <a:schemeClr val="accent2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言</a:t>
              </a:r>
              <a:r>
                <a:rPr lang="en-US" sz="2000" dirty="0" err="1" smtClean="0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って</a:t>
              </a:r>
              <a:r>
                <a:rPr lang="en-GB" sz="2000" dirty="0" err="1" smtClean="0"/>
                <a:t>ください</a:t>
              </a:r>
              <a:r>
                <a:rPr lang="en-GB" sz="2000" dirty="0"/>
                <a:t>。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865872" y="6321638"/>
              <a:ext cx="24338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000" dirty="0" smtClean="0"/>
                <a:t>=「。。。」</a:t>
              </a:r>
              <a:r>
                <a:rPr lang="en-US" sz="2000" dirty="0" err="1" smtClean="0">
                  <a:solidFill>
                    <a:srgbClr val="FF0000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って</a:t>
              </a:r>
              <a:r>
                <a:rPr lang="en-GB" sz="2000" dirty="0" smtClean="0"/>
                <a:t>。</a:t>
              </a:r>
              <a:endParaRPr lang="en-GB" sz="2000" dirty="0"/>
            </a:p>
          </p:txBody>
        </p:sp>
        <p:sp>
          <p:nvSpPr>
            <p:cNvPr id="38" name="Right Bracket 37"/>
            <p:cNvSpPr/>
            <p:nvPr/>
          </p:nvSpPr>
          <p:spPr>
            <a:xfrm>
              <a:off x="8899556" y="5829190"/>
              <a:ext cx="144856" cy="892558"/>
            </a:xfrm>
            <a:prstGeom prst="rightBracket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ight Bracket 38"/>
            <p:cNvSpPr/>
            <p:nvPr/>
          </p:nvSpPr>
          <p:spPr>
            <a:xfrm flipH="1">
              <a:off x="4680642" y="5829190"/>
              <a:ext cx="107227" cy="892558"/>
            </a:xfrm>
            <a:prstGeom prst="rightBracket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6" name="Bent Arrow 45"/>
          <p:cNvSpPr/>
          <p:nvPr/>
        </p:nvSpPr>
        <p:spPr>
          <a:xfrm flipH="1">
            <a:off x="5893805" y="3515109"/>
            <a:ext cx="2466337" cy="1660207"/>
          </a:xfrm>
          <a:prstGeom prst="bentArrow">
            <a:avLst>
              <a:gd name="adj1" fmla="val 25000"/>
              <a:gd name="adj2" fmla="val 11334"/>
              <a:gd name="adj3" fmla="val 16274"/>
              <a:gd name="adj4" fmla="val 308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7396241" y="1156003"/>
            <a:ext cx="1504563" cy="1539413"/>
            <a:chOff x="7396241" y="1156003"/>
            <a:chExt cx="1504563" cy="1539413"/>
          </a:xfrm>
        </p:grpSpPr>
        <p:sp>
          <p:nvSpPr>
            <p:cNvPr id="47" name="Rectangle 46"/>
            <p:cNvSpPr/>
            <p:nvPr/>
          </p:nvSpPr>
          <p:spPr>
            <a:xfrm>
              <a:off x="7709940" y="1578139"/>
              <a:ext cx="877163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400" dirty="0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方</a:t>
              </a:r>
              <a:endParaRPr lang="en-GB" sz="5400" dirty="0"/>
            </a:p>
          </p:txBody>
        </p:sp>
        <p:sp>
          <p:nvSpPr>
            <p:cNvPr id="48" name="Teardrop 47"/>
            <p:cNvSpPr/>
            <p:nvPr/>
          </p:nvSpPr>
          <p:spPr>
            <a:xfrm rot="20314971" flipH="1">
              <a:off x="7396241" y="1156003"/>
              <a:ext cx="1504563" cy="1539413"/>
            </a:xfrm>
            <a:prstGeom prst="teardrop">
              <a:avLst>
                <a:gd name="adj" fmla="val 200000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825355" y="1301135"/>
              <a:ext cx="6463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err="1"/>
                <a:t>かた</a:t>
              </a:r>
              <a:endParaRPr lang="en-GB" dirty="0"/>
            </a:p>
          </p:txBody>
        </p:sp>
      </p:grpSp>
      <p:sp>
        <p:nvSpPr>
          <p:cNvPr id="51" name="Rectangle 50"/>
          <p:cNvSpPr/>
          <p:nvPr/>
        </p:nvSpPr>
        <p:spPr>
          <a:xfrm>
            <a:off x="4609943" y="189439"/>
            <a:ext cx="2007114" cy="48885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2850841" y="193647"/>
            <a:ext cx="1722632" cy="48885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3821240" y="5170300"/>
            <a:ext cx="5264956" cy="1589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90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de nihonjin no shiranai nihon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6553"/>
            <a:ext cx="9144000" cy="4291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76492" y="615433"/>
            <a:ext cx="69910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>
                <a:solidFill>
                  <a:schemeClr val="accent2"/>
                </a:solidFill>
                <a:latin typeface="SimSun" panose="02010600030101010101" pitchFamily="2" charset="-122"/>
                <a:cs typeface="Times New Roman" panose="02020603050405020304" pitchFamily="18" charset="0"/>
              </a:rPr>
              <a:t>日本人の知らない日本語</a:t>
            </a:r>
            <a:endParaRPr lang="en-GB" sz="4800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81246" y="1446430"/>
            <a:ext cx="57815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https://www.youtube.com/watch?v=3-5s0G4h8xg&amp;t=465s</a:t>
            </a:r>
          </a:p>
        </p:txBody>
      </p:sp>
    </p:spTree>
    <p:extLst>
      <p:ext uri="{BB962C8B-B14F-4D97-AF65-F5344CB8AC3E}">
        <p14:creationId xmlns:p14="http://schemas.microsoft.com/office/powerpoint/2010/main" val="104953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822" y="88157"/>
            <a:ext cx="2656496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SimSun" panose="02010600030101010101" pitchFamily="2" charset="-122"/>
                <a:cs typeface="Times New Roman" panose="02020603050405020304" pitchFamily="18" charset="0"/>
              </a:rPr>
              <a:t>ものの数え方</a:t>
            </a:r>
            <a:endParaRPr lang="en-GB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521070" y="651173"/>
            <a:ext cx="7403123" cy="6206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spcAft>
                <a:spcPts val="800"/>
              </a:spcAft>
              <a:buFont typeface="SimSun" panose="02010600030101010101" pitchFamily="2" charset="-122"/>
              <a:buChar char="-"/>
            </a:pPr>
            <a:r>
              <a:rPr lang="en-US" sz="2400" dirty="0" err="1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じゃあ、</a:t>
            </a:r>
            <a:r>
              <a:rPr lang="en-US" sz="2400" dirty="0" err="1" smtClean="0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ものの</a:t>
            </a:r>
            <a:r>
              <a:rPr lang="en-US" sz="2400" dirty="0" err="1" smtClean="0">
                <a:solidFill>
                  <a:schemeClr val="accent6"/>
                </a:solidFill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数え方</a:t>
            </a:r>
            <a:r>
              <a:rPr lang="en-US" sz="2400" dirty="0" err="1" smtClean="0">
                <a:solidFill>
                  <a:srgbClr val="7030A0"/>
                </a:solidFill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について</a:t>
            </a:r>
            <a:r>
              <a:rPr lang="en-US" sz="2400" dirty="0" err="1" smtClean="0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質問ある人</a:t>
            </a:r>
            <a:r>
              <a:rPr lang="en-US" sz="2400" dirty="0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。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  <a:spcAft>
                <a:spcPts val="800"/>
              </a:spcAft>
            </a:pPr>
            <a:r>
              <a:rPr lang="en-US" sz="2400" dirty="0" err="1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先生が</a:t>
            </a:r>
            <a:r>
              <a:rPr lang="en-US" sz="2400" dirty="0" err="1">
                <a:solidFill>
                  <a:srgbClr val="7030A0"/>
                </a:solidFill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なんでも</a:t>
            </a:r>
            <a:r>
              <a:rPr lang="en-US" sz="2400" dirty="0" err="1">
                <a:solidFill>
                  <a:schemeClr val="accent2"/>
                </a:solidFill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教えてあげます</a:t>
            </a:r>
            <a:r>
              <a:rPr lang="en-US" sz="2400" dirty="0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。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SimSun" panose="02010600030101010101" pitchFamily="2" charset="-122"/>
              <a:buChar char="-"/>
            </a:pPr>
            <a:r>
              <a:rPr lang="en-US" sz="2400" dirty="0" err="1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ストローは</a:t>
            </a:r>
            <a:r>
              <a:rPr lang="en-GB" sz="2400" dirty="0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SimSun" panose="02010600030101010101" pitchFamily="2" charset="-122"/>
              <a:buChar char="-"/>
            </a:pPr>
            <a:r>
              <a:rPr lang="en-US" sz="2400" dirty="0" err="1">
                <a:solidFill>
                  <a:schemeClr val="accent2"/>
                </a:solidFill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立って言って</a:t>
            </a:r>
            <a:r>
              <a:rPr lang="en-US" sz="2400" dirty="0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。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SimSun" panose="02010600030101010101" pitchFamily="2" charset="-122"/>
              <a:buChar char="-"/>
            </a:pPr>
            <a:r>
              <a:rPr lang="en-US" sz="2400" dirty="0" smtClean="0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た</a:t>
            </a:r>
            <a:endParaRPr lang="en-GB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SimSun" panose="02010600030101010101" pitchFamily="2" charset="-122"/>
              <a:buChar char="-"/>
            </a:pPr>
            <a:r>
              <a:rPr lang="en-US" sz="2400" dirty="0" err="1" smtClean="0">
                <a:solidFill>
                  <a:schemeClr val="accent2"/>
                </a:solidFill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立って言って</a:t>
            </a:r>
            <a:r>
              <a:rPr lang="en-US" sz="2400" dirty="0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。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SimSun" panose="02010600030101010101" pitchFamily="2" charset="-122"/>
              <a:buChar char="-"/>
            </a:pPr>
            <a:r>
              <a:rPr lang="en-US" sz="2400" dirty="0" smtClean="0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た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spcAft>
                <a:spcPts val="800"/>
              </a:spcAft>
              <a:buFont typeface="SimSun" panose="02010600030101010101" pitchFamily="2" charset="-122"/>
              <a:buChar char="-"/>
            </a:pPr>
            <a:r>
              <a:rPr lang="en-GB" sz="2400" dirty="0" smtClean="0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「た</a:t>
            </a:r>
            <a:r>
              <a:rPr lang="en-US" sz="2400" dirty="0" smtClean="0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」</a:t>
            </a:r>
            <a:r>
              <a:rPr lang="en-GB" sz="2400" dirty="0" smtClean="0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って</a:t>
            </a:r>
            <a:r>
              <a:rPr lang="en-US" sz="2400" dirty="0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言って</a:t>
            </a:r>
            <a:r>
              <a:rPr lang="en-US" sz="2400" dirty="0">
                <a:solidFill>
                  <a:schemeClr val="accent2"/>
                </a:solidFill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くださ</a:t>
            </a:r>
            <a:r>
              <a:rPr lang="en-US" sz="2400" dirty="0" err="1">
                <a:solidFill>
                  <a:schemeClr val="accent2"/>
                </a:solidFill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い</a:t>
            </a:r>
            <a:r>
              <a:rPr lang="en-US" sz="2400" dirty="0" smtClean="0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。</a:t>
            </a:r>
            <a:r>
              <a:rPr lang="en-GB" sz="2400" dirty="0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19990" y="4545596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た</a:t>
            </a:r>
            <a:endParaRPr lang="en-GB" sz="1600" dirty="0"/>
          </a:p>
        </p:txBody>
      </p:sp>
      <p:sp>
        <p:nvSpPr>
          <p:cNvPr id="5" name="Rectangle 4"/>
          <p:cNvSpPr/>
          <p:nvPr/>
        </p:nvSpPr>
        <p:spPr>
          <a:xfrm>
            <a:off x="1919990" y="3053835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た</a:t>
            </a:r>
            <a:endParaRPr lang="en-GB" sz="1600" dirty="0"/>
          </a:p>
        </p:txBody>
      </p:sp>
      <p:sp>
        <p:nvSpPr>
          <p:cNvPr id="6" name="Rectangle 5"/>
          <p:cNvSpPr/>
          <p:nvPr/>
        </p:nvSpPr>
        <p:spPr>
          <a:xfrm>
            <a:off x="2849318" y="3053835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い</a:t>
            </a:r>
            <a:endParaRPr lang="en-GB" sz="1600" dirty="0"/>
          </a:p>
        </p:txBody>
      </p:sp>
      <p:sp>
        <p:nvSpPr>
          <p:cNvPr id="7" name="Rectangle 6"/>
          <p:cNvSpPr/>
          <p:nvPr/>
        </p:nvSpPr>
        <p:spPr>
          <a:xfrm>
            <a:off x="2849318" y="4545596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い</a:t>
            </a:r>
            <a:endParaRPr lang="en-GB" sz="1600" dirty="0"/>
          </a:p>
        </p:txBody>
      </p:sp>
      <p:sp>
        <p:nvSpPr>
          <p:cNvPr id="8" name="Rectangle 7"/>
          <p:cNvSpPr/>
          <p:nvPr/>
        </p:nvSpPr>
        <p:spPr>
          <a:xfrm>
            <a:off x="3886855" y="5952364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い</a:t>
            </a:r>
            <a:endParaRPr lang="en-GB" sz="1600" dirty="0"/>
          </a:p>
        </p:txBody>
      </p:sp>
      <p:sp>
        <p:nvSpPr>
          <p:cNvPr id="9" name="Rectangle 8"/>
          <p:cNvSpPr/>
          <p:nvPr/>
        </p:nvSpPr>
        <p:spPr>
          <a:xfrm>
            <a:off x="1919990" y="1513950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/>
              <a:t>せんせい</a:t>
            </a:r>
            <a:endParaRPr lang="en-GB" sz="1600" dirty="0"/>
          </a:p>
        </p:txBody>
      </p:sp>
      <p:sp>
        <p:nvSpPr>
          <p:cNvPr id="11" name="Rectangle 10"/>
          <p:cNvSpPr/>
          <p:nvPr/>
        </p:nvSpPr>
        <p:spPr>
          <a:xfrm>
            <a:off x="3962793" y="652276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/>
              <a:t>かぞ</a:t>
            </a:r>
            <a:endParaRPr lang="en-GB" sz="1600" dirty="0"/>
          </a:p>
        </p:txBody>
      </p:sp>
      <p:sp>
        <p:nvSpPr>
          <p:cNvPr id="12" name="Rectangle 11"/>
          <p:cNvSpPr/>
          <p:nvPr/>
        </p:nvSpPr>
        <p:spPr>
          <a:xfrm>
            <a:off x="4552551" y="651173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/>
              <a:t>かた</a:t>
            </a:r>
            <a:endParaRPr lang="en-GB" sz="1600" dirty="0"/>
          </a:p>
        </p:txBody>
      </p:sp>
      <p:sp>
        <p:nvSpPr>
          <p:cNvPr id="13" name="Rectangle 12"/>
          <p:cNvSpPr/>
          <p:nvPr/>
        </p:nvSpPr>
        <p:spPr>
          <a:xfrm>
            <a:off x="6030486" y="651173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/>
              <a:t>しつもん</a:t>
            </a:r>
            <a:endParaRPr lang="en-GB" sz="1600" dirty="0"/>
          </a:p>
        </p:txBody>
      </p:sp>
      <p:sp>
        <p:nvSpPr>
          <p:cNvPr id="14" name="Rectangle 13"/>
          <p:cNvSpPr/>
          <p:nvPr/>
        </p:nvSpPr>
        <p:spPr>
          <a:xfrm>
            <a:off x="7323754" y="642923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/>
              <a:t>ひと</a:t>
            </a:r>
            <a:endParaRPr lang="en-GB" sz="1600" dirty="0"/>
          </a:p>
        </p:txBody>
      </p:sp>
      <p:sp>
        <p:nvSpPr>
          <p:cNvPr id="15" name="Rectangle 14"/>
          <p:cNvSpPr/>
          <p:nvPr/>
        </p:nvSpPr>
        <p:spPr>
          <a:xfrm>
            <a:off x="4081780" y="1513950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/>
              <a:t>おし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60304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2177" y="1537577"/>
            <a:ext cx="8229600" cy="3888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SimSun" panose="02010600030101010101" pitchFamily="2" charset="-122"/>
              <a:buChar char="-"/>
            </a:pPr>
            <a:r>
              <a:rPr lang="en-GB" sz="2400" dirty="0" smtClean="0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 smtClean="0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「た」</a:t>
            </a:r>
            <a:r>
              <a:rPr lang="en-GB" sz="2400" dirty="0" smtClean="0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って</a:t>
            </a:r>
            <a:r>
              <a:rPr lang="en-US" sz="2400" dirty="0" smtClean="0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言って</a:t>
            </a:r>
            <a:r>
              <a:rPr lang="en-US" sz="2400" dirty="0" smtClean="0">
                <a:solidFill>
                  <a:schemeClr val="accent2"/>
                </a:solidFill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ください</a:t>
            </a:r>
            <a:r>
              <a:rPr lang="en-US" sz="2400" dirty="0" smtClean="0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。</a:t>
            </a:r>
            <a:r>
              <a:rPr lang="en-GB" sz="2400" dirty="0" smtClean="0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200000"/>
              </a:lnSpc>
              <a:spcAft>
                <a:spcPts val="0"/>
              </a:spcAft>
            </a:pPr>
            <a:r>
              <a:rPr lang="en-US" sz="2400" dirty="0" err="1" smtClean="0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あああ</a:t>
            </a:r>
            <a:r>
              <a:rPr lang="en-GB" sz="2400" dirty="0" smtClean="0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!! </a:t>
            </a:r>
            <a:r>
              <a:rPr lang="en-US" sz="2400" dirty="0" err="1">
                <a:solidFill>
                  <a:schemeClr val="accent2"/>
                </a:solidFill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立ち上がって言ってください</a:t>
            </a:r>
            <a:r>
              <a:rPr lang="en-US" sz="2400" dirty="0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。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SimSun" panose="02010600030101010101" pitchFamily="2" charset="-122"/>
              <a:buChar char="-"/>
            </a:pPr>
            <a:r>
              <a:rPr lang="en-US" sz="2400" dirty="0" err="1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ストローは</a:t>
            </a:r>
            <a:r>
              <a:rPr lang="en-US" sz="2400" dirty="0" err="1">
                <a:solidFill>
                  <a:schemeClr val="accent6"/>
                </a:solidFill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一個</a:t>
            </a:r>
            <a:r>
              <a:rPr lang="en-US" sz="2400" dirty="0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？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800"/>
              </a:spcAft>
              <a:buFont typeface="SimSun" panose="02010600030101010101" pitchFamily="2" charset="-122"/>
              <a:buChar char="-"/>
            </a:pPr>
            <a:r>
              <a:rPr lang="en-US" sz="2400" dirty="0" err="1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ううん</a:t>
            </a:r>
            <a:r>
              <a:rPr lang="en-US" sz="2400" dirty="0" err="1" smtClean="0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、ストローは</a:t>
            </a:r>
            <a:r>
              <a:rPr lang="en-US" sz="2400" dirty="0" err="1" smtClean="0">
                <a:solidFill>
                  <a:schemeClr val="accent6"/>
                </a:solidFill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一本</a:t>
            </a:r>
            <a:r>
              <a:rPr lang="en-US" sz="2400" dirty="0" err="1" smtClean="0">
                <a:solidFill>
                  <a:srgbClr val="FF0000"/>
                </a:solidFill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って</a:t>
            </a:r>
            <a:r>
              <a:rPr lang="en-US" sz="2400" dirty="0" err="1" smtClean="0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数える</a:t>
            </a:r>
            <a:r>
              <a:rPr lang="en-US" sz="2400" dirty="0" err="1" smtClean="0">
                <a:solidFill>
                  <a:srgbClr val="FF33CC"/>
                </a:solidFill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の</a:t>
            </a:r>
            <a:r>
              <a:rPr lang="en-US" sz="2400" dirty="0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。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  <a:spcAft>
                <a:spcPts val="800"/>
              </a:spcAft>
            </a:pPr>
            <a:r>
              <a:rPr lang="en-US" sz="2400" dirty="0" err="1">
                <a:solidFill>
                  <a:schemeClr val="accent5"/>
                </a:solidFill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細くて長い</a:t>
            </a:r>
            <a:r>
              <a:rPr lang="en-US" sz="2400" dirty="0" err="1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ものは「本」</a:t>
            </a:r>
            <a:r>
              <a:rPr lang="en-US" sz="2400" dirty="0" err="1">
                <a:solidFill>
                  <a:srgbClr val="FF0000"/>
                </a:solidFill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って</a:t>
            </a:r>
            <a:r>
              <a:rPr lang="en-US" sz="2400" dirty="0" err="1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数える</a:t>
            </a:r>
            <a:r>
              <a:rPr lang="en-US" sz="2400" dirty="0" err="1">
                <a:solidFill>
                  <a:srgbClr val="FF33CC"/>
                </a:solidFill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のよ</a:t>
            </a:r>
            <a:r>
              <a:rPr lang="en-US" sz="2400" dirty="0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。</a:t>
            </a:r>
            <a:r>
              <a:rPr lang="en-GB" sz="2400" dirty="0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ドヤ顔</a:t>
            </a:r>
            <a:r>
              <a:rPr lang="en-GB" sz="2400" dirty="0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2822" y="88157"/>
            <a:ext cx="2656496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SimSun" panose="02010600030101010101" pitchFamily="2" charset="-122"/>
                <a:cs typeface="Times New Roman" panose="02020603050405020304" pitchFamily="18" charset="0"/>
              </a:rPr>
              <a:t>ものの数え方</a:t>
            </a:r>
            <a:endParaRPr lang="en-GB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629933" y="3042110"/>
            <a:ext cx="7489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/>
              <a:t>い</a:t>
            </a:r>
            <a:r>
              <a:rPr lang="en-GB" sz="1200" dirty="0" err="1"/>
              <a:t>つ</a:t>
            </a:r>
            <a:r>
              <a:rPr lang="en-GB" sz="1600" dirty="0" err="1"/>
              <a:t>こ</a:t>
            </a:r>
            <a:endParaRPr lang="en-GB" sz="1600" dirty="0"/>
          </a:p>
        </p:txBody>
      </p:sp>
      <p:sp>
        <p:nvSpPr>
          <p:cNvPr id="5" name="Rectangle 4"/>
          <p:cNvSpPr/>
          <p:nvPr/>
        </p:nvSpPr>
        <p:spPr>
          <a:xfrm>
            <a:off x="3763025" y="3745495"/>
            <a:ext cx="9541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/>
              <a:t>い</a:t>
            </a:r>
            <a:r>
              <a:rPr lang="en-GB" sz="1200" dirty="0" err="1"/>
              <a:t>つ</a:t>
            </a:r>
            <a:r>
              <a:rPr lang="en-GB" sz="1600" dirty="0" err="1"/>
              <a:t>ぽん</a:t>
            </a:r>
            <a:endParaRPr lang="en-GB" sz="1600" dirty="0"/>
          </a:p>
        </p:txBody>
      </p:sp>
      <p:sp>
        <p:nvSpPr>
          <p:cNvPr id="6" name="Rectangle 5"/>
          <p:cNvSpPr/>
          <p:nvPr/>
        </p:nvSpPr>
        <p:spPr>
          <a:xfrm>
            <a:off x="4965116" y="3745495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/>
              <a:t>かぞ</a:t>
            </a:r>
            <a:endParaRPr lang="en-GB" sz="1600" dirty="0"/>
          </a:p>
        </p:txBody>
      </p:sp>
      <p:sp>
        <p:nvSpPr>
          <p:cNvPr id="7" name="Rectangle 6"/>
          <p:cNvSpPr/>
          <p:nvPr/>
        </p:nvSpPr>
        <p:spPr>
          <a:xfrm>
            <a:off x="5065568" y="4585658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/>
              <a:t>かぞ</a:t>
            </a:r>
            <a:endParaRPr lang="en-GB" sz="1600" dirty="0"/>
          </a:p>
        </p:txBody>
      </p:sp>
      <p:sp>
        <p:nvSpPr>
          <p:cNvPr id="8" name="Rectangle 7"/>
          <p:cNvSpPr/>
          <p:nvPr/>
        </p:nvSpPr>
        <p:spPr>
          <a:xfrm>
            <a:off x="1112714" y="4585658"/>
            <a:ext cx="15632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 smtClean="0"/>
              <a:t>ほそ</a:t>
            </a:r>
            <a:r>
              <a:rPr lang="en-GB" sz="1600" dirty="0" smtClean="0"/>
              <a:t>            </a:t>
            </a:r>
            <a:r>
              <a:rPr lang="en-GB" sz="1600" dirty="0" err="1" smtClean="0"/>
              <a:t>なが</a:t>
            </a:r>
            <a:endParaRPr lang="en-GB" sz="1600" dirty="0"/>
          </a:p>
        </p:txBody>
      </p:sp>
      <p:sp>
        <p:nvSpPr>
          <p:cNvPr id="9" name="Rectangle 8"/>
          <p:cNvSpPr/>
          <p:nvPr/>
        </p:nvSpPr>
        <p:spPr>
          <a:xfrm>
            <a:off x="3870765" y="4585658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/>
              <a:t>ほん</a:t>
            </a:r>
            <a:endParaRPr lang="en-GB" sz="1600" dirty="0"/>
          </a:p>
        </p:txBody>
      </p:sp>
      <p:sp>
        <p:nvSpPr>
          <p:cNvPr id="10" name="Rectangle 9"/>
          <p:cNvSpPr/>
          <p:nvPr/>
        </p:nvSpPr>
        <p:spPr>
          <a:xfrm>
            <a:off x="2715586" y="2271234"/>
            <a:ext cx="22413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/>
              <a:t>た         あ                      い</a:t>
            </a:r>
            <a:endParaRPr lang="en-GB" sz="1600" dirty="0"/>
          </a:p>
        </p:txBody>
      </p:sp>
      <p:sp>
        <p:nvSpPr>
          <p:cNvPr id="11" name="Rectangle 10"/>
          <p:cNvSpPr/>
          <p:nvPr/>
        </p:nvSpPr>
        <p:spPr>
          <a:xfrm>
            <a:off x="3089318" y="1565852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/>
              <a:t>い</a:t>
            </a:r>
          </a:p>
        </p:txBody>
      </p:sp>
    </p:spTree>
    <p:extLst>
      <p:ext uri="{BB962C8B-B14F-4D97-AF65-F5344CB8AC3E}">
        <p14:creationId xmlns:p14="http://schemas.microsoft.com/office/powerpoint/2010/main" val="405361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392948" y="1329836"/>
            <a:ext cx="7042521" cy="4530274"/>
            <a:chOff x="918163" y="1233121"/>
            <a:chExt cx="7042521" cy="4530274"/>
          </a:xfrm>
        </p:grpSpPr>
        <p:grpSp>
          <p:nvGrpSpPr>
            <p:cNvPr id="4" name="Group 3"/>
            <p:cNvGrpSpPr/>
            <p:nvPr/>
          </p:nvGrpSpPr>
          <p:grpSpPr>
            <a:xfrm>
              <a:off x="967154" y="1468287"/>
              <a:ext cx="6993530" cy="4295108"/>
              <a:chOff x="967154" y="1468287"/>
              <a:chExt cx="6993530" cy="4295108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967154" y="1468287"/>
                <a:ext cx="6993530" cy="3336749"/>
                <a:chOff x="1345223" y="1151764"/>
                <a:chExt cx="6993530" cy="3336749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1345223" y="3068487"/>
                  <a:ext cx="141577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 smtClean="0">
                      <a:solidFill>
                        <a:schemeClr val="accent2"/>
                      </a:solidFill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知</a:t>
                  </a:r>
                  <a:r>
                    <a:rPr lang="ja-JP" altLang="en-US" sz="2400" dirty="0"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り</a:t>
                  </a:r>
                  <a:r>
                    <a:rPr lang="en-GB" sz="2400" dirty="0" err="1"/>
                    <a:t>ます</a:t>
                  </a:r>
                  <a:endParaRPr lang="en-GB" sz="2400" dirty="0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4306880" y="3068390"/>
                  <a:ext cx="126188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2400" dirty="0" smtClean="0"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To know</a:t>
                  </a:r>
                  <a:endParaRPr lang="en-GB" sz="2400" dirty="0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386001" y="2822248"/>
                  <a:ext cx="389850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1600" dirty="0"/>
                    <a:t>し</a:t>
                  </a: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1345223" y="1151765"/>
                  <a:ext cx="172354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 err="1" smtClean="0">
                      <a:solidFill>
                        <a:schemeClr val="accent2"/>
                      </a:solidFill>
                      <a:latin typeface="SimSun" panose="02010600030101010101" pitchFamily="2" charset="-122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区別</a:t>
                  </a:r>
                  <a:r>
                    <a:rPr lang="ja-JP" altLang="en-US" sz="2400" dirty="0">
                      <a:latin typeface="SimSun" panose="02010600030101010101" pitchFamily="2" charset="-122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し</a:t>
                  </a:r>
                  <a:r>
                    <a:rPr lang="en-GB" sz="2400" dirty="0" err="1" smtClean="0"/>
                    <a:t>ます</a:t>
                  </a:r>
                  <a:endParaRPr lang="en-GB" sz="2400" dirty="0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1345223" y="2110126"/>
                  <a:ext cx="172354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 err="1" smtClean="0">
                      <a:solidFill>
                        <a:schemeClr val="accent2"/>
                      </a:solidFill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変</a:t>
                  </a:r>
                  <a:r>
                    <a:rPr lang="en-US" sz="2400" dirty="0" err="1"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わ</a:t>
                  </a:r>
                  <a:r>
                    <a:rPr lang="ja-JP" altLang="en-US" sz="2400" dirty="0" smtClean="0"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り</a:t>
                  </a:r>
                  <a:r>
                    <a:rPr lang="en-GB" sz="2400" dirty="0" err="1" smtClean="0"/>
                    <a:t>ます</a:t>
                  </a:r>
                  <a:endParaRPr lang="en-GB" sz="2400" dirty="0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1345223" y="4026848"/>
                  <a:ext cx="141577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>
                      <a:solidFill>
                        <a:schemeClr val="accent2"/>
                      </a:solidFill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違</a:t>
                  </a:r>
                  <a:r>
                    <a:rPr lang="ja-JP" altLang="en-US" sz="2400" dirty="0" smtClean="0"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い</a:t>
                  </a:r>
                  <a:r>
                    <a:rPr lang="en-GB" sz="2400" dirty="0" err="1" smtClean="0"/>
                    <a:t>ます</a:t>
                  </a:r>
                  <a:endParaRPr lang="en-GB" sz="2400" dirty="0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4306880" y="1151764"/>
                  <a:ext cx="403187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2400" dirty="0" smtClean="0"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To separate/differentiate</a:t>
                  </a:r>
                  <a:endParaRPr lang="en-GB" sz="2400" dirty="0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4306880" y="2017766"/>
                  <a:ext cx="156966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2400" dirty="0" smtClean="0">
                      <a:latin typeface="SimSun" panose="02010600030101010101" pitchFamily="2" charset="-122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To change</a:t>
                  </a:r>
                  <a:endParaRPr lang="en-GB" sz="2400" dirty="0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4306880" y="4026847"/>
                  <a:ext cx="187743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2400" dirty="0" smtClean="0">
                      <a:latin typeface="SimSun" panose="02010600030101010101" pitchFamily="2" charset="-122"/>
                      <a:ea typeface="Calibri" panose="020F0502020204030204" pitchFamily="34" charset="0"/>
                      <a:cs typeface="MS Gothic" panose="020B0609070205080204" pitchFamily="49" charset="-128"/>
                    </a:rPr>
                    <a:t>To be wrong</a:t>
                  </a:r>
                  <a:endParaRPr lang="en-GB" sz="2400" dirty="0"/>
                </a:p>
              </p:txBody>
            </p:sp>
          </p:grpSp>
          <p:sp>
            <p:nvSpPr>
              <p:cNvPr id="12" name="Rectangle 11"/>
              <p:cNvSpPr/>
              <p:nvPr/>
            </p:nvSpPr>
            <p:spPr>
              <a:xfrm>
                <a:off x="996880" y="5301730"/>
                <a:ext cx="141577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solidFill>
                      <a:schemeClr val="accent2"/>
                    </a:solidFill>
                    <a:latin typeface="SimSun" panose="02010600030101010101" pitchFamily="2" charset="-122"/>
                    <a:ea typeface="Calibri" panose="020F0502020204030204" pitchFamily="34" charset="0"/>
                    <a:cs typeface="MS Gothic" panose="020B0609070205080204" pitchFamily="49" charset="-128"/>
                  </a:rPr>
                  <a:t>書</a:t>
                </a:r>
                <a:r>
                  <a:rPr lang="en-GB" sz="2400" dirty="0" err="1" smtClean="0"/>
                  <a:t>きます</a:t>
                </a:r>
                <a:endParaRPr lang="en-GB" sz="2400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928811" y="5301539"/>
                <a:ext cx="141577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 smtClean="0">
                    <a:latin typeface="SimSun" panose="02010600030101010101" pitchFamily="2" charset="-122"/>
                    <a:ea typeface="Calibri" panose="020F0502020204030204" pitchFamily="34" charset="0"/>
                    <a:cs typeface="MS Gothic" panose="020B0609070205080204" pitchFamily="49" charset="-128"/>
                  </a:rPr>
                  <a:t>To write</a:t>
                </a:r>
                <a:endParaRPr lang="en-GB" sz="2400" dirty="0"/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922269" y="4123520"/>
              <a:ext cx="59503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 err="1"/>
                <a:t>ちが</a:t>
              </a:r>
              <a:endParaRPr lang="en-GB" sz="16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918163" y="1233121"/>
              <a:ext cx="80021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 err="1"/>
                <a:t>くべつ</a:t>
              </a:r>
              <a:endParaRPr lang="en-GB" sz="1600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1495321" y="2303513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/>
              <a:t>か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545380" y="5178596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/>
              <a:t>か</a:t>
            </a:r>
          </a:p>
        </p:txBody>
      </p:sp>
    </p:spTree>
    <p:extLst>
      <p:ext uri="{BB962C8B-B14F-4D97-AF65-F5344CB8AC3E}">
        <p14:creationId xmlns:p14="http://schemas.microsoft.com/office/powerpoint/2010/main" val="148825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92822" y="88157"/>
            <a:ext cx="2656496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SimSun" panose="02010600030101010101" pitchFamily="2" charset="-122"/>
                <a:cs typeface="Times New Roman" panose="02020603050405020304" pitchFamily="18" charset="0"/>
              </a:rPr>
              <a:t>ものの数え方</a:t>
            </a:r>
            <a:endParaRPr lang="en-GB" sz="3200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841213" y="1221072"/>
            <a:ext cx="8036417" cy="5037276"/>
            <a:chOff x="850005" y="1695857"/>
            <a:chExt cx="8036417" cy="5037276"/>
          </a:xfrm>
        </p:grpSpPr>
        <p:sp>
          <p:nvSpPr>
            <p:cNvPr id="2" name="Rectangle 1"/>
            <p:cNvSpPr/>
            <p:nvPr/>
          </p:nvSpPr>
          <p:spPr>
            <a:xfrm>
              <a:off x="850005" y="1695857"/>
              <a:ext cx="8036417" cy="5037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>
                <a:lnSpc>
                  <a:spcPct val="200000"/>
                </a:lnSpc>
                <a:spcAft>
                  <a:spcPts val="800"/>
                </a:spcAft>
                <a:buFont typeface="SimSun" panose="02010600030101010101" pitchFamily="2" charset="-122"/>
                <a:buChar char="-"/>
              </a:pPr>
              <a:r>
                <a:rPr lang="en-US" sz="2400" dirty="0" err="1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じゃあ、</a:t>
              </a:r>
              <a:r>
                <a:rPr lang="en-US" sz="2400" dirty="0" err="1" smtClean="0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蛇</a:t>
              </a:r>
              <a:r>
                <a:rPr lang="en-US" sz="2400" dirty="0" err="1" smtClean="0">
                  <a:solidFill>
                    <a:srgbClr val="7030A0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も</a:t>
              </a:r>
              <a:r>
                <a:rPr lang="en-US" sz="2400" dirty="0" err="1" smtClean="0">
                  <a:solidFill>
                    <a:schemeClr val="accent6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一本</a:t>
              </a:r>
              <a:r>
                <a:rPr lang="en-US" sz="2400" dirty="0" err="1" smtClean="0">
                  <a:latin typeface="SimSun" panose="02010600030101010101" pitchFamily="2" charset="-122"/>
                  <a:ea typeface="Calibri" panose="020F0502020204030204" pitchFamily="34" charset="0"/>
                  <a:cs typeface="Times New Roman" panose="02020603050405020304" pitchFamily="18" charset="0"/>
                </a:rPr>
                <a:t>ですか</a:t>
              </a:r>
              <a:r>
                <a:rPr lang="en-US" sz="2400" dirty="0">
                  <a:latin typeface="SimSun" panose="02010600030101010101" pitchFamily="2" charset="-122"/>
                  <a:ea typeface="Calibri" panose="020F0502020204030204" pitchFamily="34" charset="0"/>
                  <a:cs typeface="Times New Roman" panose="02020603050405020304" pitchFamily="18" charset="0"/>
                </a:rPr>
                <a:t>。</a:t>
              </a:r>
              <a:endPara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200000"/>
                </a:lnSpc>
                <a:spcAft>
                  <a:spcPts val="800"/>
                </a:spcAft>
                <a:buFont typeface="SimSun" panose="02010600030101010101" pitchFamily="2" charset="-122"/>
                <a:buChar char="-"/>
              </a:pPr>
              <a:r>
                <a:rPr lang="en-US" sz="2400" dirty="0" err="1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蛇は</a:t>
              </a:r>
              <a:r>
                <a:rPr lang="en-US" sz="2400" dirty="0" err="1">
                  <a:solidFill>
                    <a:schemeClr val="accent6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一匹</a:t>
              </a:r>
              <a:r>
                <a:rPr lang="en-US" sz="2400" dirty="0" err="1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。生き物</a:t>
              </a:r>
              <a:r>
                <a:rPr lang="en-US" sz="2400" dirty="0" err="1">
                  <a:solidFill>
                    <a:srgbClr val="7030A0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だから</a:t>
              </a:r>
              <a:r>
                <a:rPr lang="en-US" sz="2400" dirty="0" err="1">
                  <a:solidFill>
                    <a:srgbClr val="FF33CC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ね</a:t>
              </a:r>
              <a:r>
                <a:rPr lang="en-US" sz="2400" dirty="0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。</a:t>
              </a:r>
              <a:endPara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200000"/>
                </a:lnSpc>
                <a:spcAft>
                  <a:spcPts val="800"/>
                </a:spcAft>
                <a:buFont typeface="SimSun" panose="02010600030101010101" pitchFamily="2" charset="-122"/>
                <a:buChar char="-"/>
              </a:pPr>
              <a:r>
                <a:rPr lang="en-US" sz="2400" dirty="0" err="1" smtClean="0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中国</a:t>
              </a:r>
              <a:r>
                <a:rPr lang="en-GB" sz="2400" dirty="0" smtClean="0"/>
                <a:t>を</a:t>
              </a:r>
              <a:r>
                <a:rPr lang="en-GB" sz="2400" dirty="0" smtClean="0">
                  <a:solidFill>
                    <a:schemeClr val="bg1">
                      <a:lumMod val="50000"/>
                    </a:schemeClr>
                  </a:solidFill>
                </a:rPr>
                <a:t>(</a:t>
              </a:r>
              <a:r>
                <a:rPr lang="ja-JP" altLang="en-US" sz="2400" dirty="0">
                  <a:solidFill>
                    <a:schemeClr val="bg1">
                      <a:lumMod val="50000"/>
                    </a:schemeClr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では</a:t>
              </a:r>
              <a:r>
                <a:rPr lang="en-GB" sz="2400" dirty="0" smtClean="0">
                  <a:solidFill>
                    <a:schemeClr val="bg1">
                      <a:lumMod val="50000"/>
                    </a:schemeClr>
                  </a:solidFill>
                </a:rPr>
                <a:t>)</a:t>
              </a:r>
              <a:r>
                <a:rPr lang="en-US" sz="2400" dirty="0" err="1" smtClean="0">
                  <a:solidFill>
                    <a:schemeClr val="accent5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長い</a:t>
              </a:r>
              <a:r>
                <a:rPr lang="en-US" sz="2400" dirty="0" err="1" smtClean="0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物全部</a:t>
              </a:r>
              <a:r>
                <a:rPr lang="en-US" sz="2400" dirty="0" err="1">
                  <a:latin typeface="SimSun" panose="02010600030101010101" pitchFamily="2" charset="-122"/>
                  <a:ea typeface="Calibri" panose="020F0502020204030204" pitchFamily="34" charset="0"/>
                  <a:cs typeface="Times New Roman" panose="02020603050405020304" pitchFamily="18" charset="0"/>
                </a:rPr>
                <a:t>「条</a:t>
              </a:r>
              <a:r>
                <a:rPr lang="en-US" sz="2400" dirty="0">
                  <a:latin typeface="SimSun" panose="02010600030101010101" pitchFamily="2" charset="-122"/>
                  <a:ea typeface="Calibri" panose="020F0502020204030204" pitchFamily="34" charset="0"/>
                  <a:cs typeface="Times New Roman" panose="02020603050405020304" pitchFamily="18" charset="0"/>
                </a:rPr>
                <a:t>」 </a:t>
              </a:r>
              <a:r>
                <a:rPr lang="en-US" sz="2400" dirty="0" err="1" smtClean="0">
                  <a:solidFill>
                    <a:srgbClr val="FF0000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Times New Roman" panose="02020603050405020304" pitchFamily="18" charset="0"/>
                </a:rPr>
                <a:t>で</a:t>
              </a:r>
              <a:r>
                <a:rPr lang="en-US" sz="2400" dirty="0" err="1" smtClean="0">
                  <a:solidFill>
                    <a:schemeClr val="accent2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Times New Roman" panose="02020603050405020304" pitchFamily="18" charset="0"/>
                </a:rPr>
                <a:t>数える</a:t>
              </a:r>
              <a:r>
                <a:rPr lang="en-US" sz="2400" dirty="0" err="1" smtClean="0">
                  <a:solidFill>
                    <a:srgbClr val="FF33CC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Times New Roman" panose="02020603050405020304" pitchFamily="18" charset="0"/>
                </a:rPr>
                <a:t>よ</a:t>
              </a:r>
              <a:r>
                <a:rPr lang="en-US" sz="2400" dirty="0">
                  <a:latin typeface="SimSun" panose="02010600030101010101" pitchFamily="2" charset="-122"/>
                  <a:ea typeface="Calibri" panose="020F0502020204030204" pitchFamily="34" charset="0"/>
                  <a:cs typeface="Times New Roman" panose="02020603050405020304" pitchFamily="18" charset="0"/>
                </a:rPr>
                <a:t> 。 </a:t>
              </a:r>
              <a:endParaRPr lang="en-US" sz="2400" dirty="0" smtClean="0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lvl="0">
                <a:lnSpc>
                  <a:spcPct val="200000"/>
                </a:lnSpc>
                <a:spcAft>
                  <a:spcPts val="800"/>
                </a:spcAft>
              </a:pPr>
              <a:r>
                <a:rPr lang="en-US" sz="2400" dirty="0" smtClean="0">
                  <a:latin typeface="SimSun" panose="02010600030101010101" pitchFamily="2" charset="-122"/>
                  <a:ea typeface="Calibri" panose="020F0502020204030204" pitchFamily="34" charset="0"/>
                  <a:cs typeface="Times New Roman" panose="02020603050405020304" pitchFamily="18" charset="0"/>
                </a:rPr>
                <a:t>  </a:t>
              </a:r>
              <a:r>
                <a:rPr lang="en-US" sz="2400" dirty="0" err="1" smtClean="0">
                  <a:latin typeface="SimSun" panose="02010600030101010101" pitchFamily="2" charset="-122"/>
                  <a:ea typeface="Calibri" panose="020F0502020204030204" pitchFamily="34" charset="0"/>
                  <a:cs typeface="Times New Roman" panose="02020603050405020304" pitchFamily="18" charset="0"/>
                </a:rPr>
                <a:t>川</a:t>
              </a:r>
              <a:r>
                <a:rPr lang="en-US" sz="2400" dirty="0" err="1" smtClean="0">
                  <a:solidFill>
                    <a:srgbClr val="7030A0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Times New Roman" panose="02020603050405020304" pitchFamily="18" charset="0"/>
                </a:rPr>
                <a:t>も</a:t>
              </a:r>
              <a:r>
                <a:rPr lang="en-US" sz="2400" dirty="0" err="1" smtClean="0">
                  <a:latin typeface="SimSun" panose="02010600030101010101" pitchFamily="2" charset="-122"/>
                  <a:ea typeface="Calibri" panose="020F0502020204030204" pitchFamily="34" charset="0"/>
                  <a:cs typeface="Times New Roman" panose="02020603050405020304" pitchFamily="18" charset="0"/>
                </a:rPr>
                <a:t>蛇</a:t>
              </a:r>
              <a:r>
                <a:rPr lang="en-US" sz="2400" dirty="0" err="1" smtClean="0">
                  <a:solidFill>
                    <a:srgbClr val="7030A0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Times New Roman" panose="02020603050405020304" pitchFamily="18" charset="0"/>
                </a:rPr>
                <a:t>も</a:t>
              </a:r>
              <a:r>
                <a:rPr lang="en-US" sz="2400" dirty="0">
                  <a:latin typeface="SimSun" panose="02010600030101010101" pitchFamily="2" charset="-122"/>
                  <a:ea typeface="Calibri" panose="020F0502020204030204" pitchFamily="34" charset="0"/>
                  <a:cs typeface="Times New Roman" panose="02020603050405020304" pitchFamily="18" charset="0"/>
                </a:rPr>
                <a:t>。</a:t>
              </a:r>
              <a:endPara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200000"/>
                </a:lnSpc>
                <a:spcAft>
                  <a:spcPts val="800"/>
                </a:spcAft>
                <a:buFont typeface="SimSun" panose="02010600030101010101" pitchFamily="2" charset="-122"/>
                <a:buChar char="-"/>
              </a:pPr>
              <a:r>
                <a:rPr lang="en-US" sz="2400" dirty="0">
                  <a:latin typeface="SimSun" panose="02010600030101010101" pitchFamily="2" charset="-122"/>
                  <a:ea typeface="Calibri" panose="020F0502020204030204" pitchFamily="34" charset="0"/>
                  <a:cs typeface="Times New Roman" panose="02020603050405020304" pitchFamily="18" charset="0"/>
                </a:rPr>
                <a:t>「</a:t>
              </a:r>
              <a:r>
                <a:rPr lang="en-US" sz="2400" dirty="0" err="1">
                  <a:latin typeface="SimSun" panose="02010600030101010101" pitchFamily="2" charset="-122"/>
                  <a:ea typeface="Calibri" panose="020F0502020204030204" pitchFamily="34" charset="0"/>
                  <a:cs typeface="Times New Roman" panose="02020603050405020304" pitchFamily="18" charset="0"/>
                </a:rPr>
                <a:t>条」</a:t>
              </a:r>
              <a:r>
                <a:rPr lang="en-US" sz="2400" dirty="0" err="1" smtClean="0">
                  <a:solidFill>
                    <a:srgbClr val="7030A0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Times New Roman" panose="02020603050405020304" pitchFamily="18" charset="0"/>
                </a:rPr>
                <a:t>かもしれない</a:t>
              </a:r>
              <a:r>
                <a:rPr lang="en-US" sz="2400" dirty="0" smtClean="0">
                  <a:solidFill>
                    <a:srgbClr val="7030A0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solidFill>
                    <a:srgbClr val="7030A0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Times New Roman" panose="02020603050405020304" pitchFamily="18" charset="0"/>
                </a:rPr>
                <a:t>けど</a:t>
              </a:r>
              <a:r>
                <a:rPr lang="en-US" sz="2400" dirty="0" smtClean="0">
                  <a:latin typeface="SimSun" panose="02010600030101010101" pitchFamily="2" charset="-122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>
                  <a:latin typeface="SimSun" panose="02010600030101010101" pitchFamily="2" charset="-122"/>
                  <a:ea typeface="Calibri" panose="020F0502020204030204" pitchFamily="34" charset="0"/>
                  <a:cs typeface="Times New Roman" panose="02020603050405020304" pitchFamily="18" charset="0"/>
                </a:rPr>
                <a:t>、</a:t>
              </a:r>
              <a:endPara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90170">
                <a:lnSpc>
                  <a:spcPct val="200000"/>
                </a:lnSpc>
                <a:spcAft>
                  <a:spcPts val="800"/>
                </a:spcAft>
              </a:pPr>
              <a:r>
                <a:rPr lang="en-US" sz="2400" dirty="0" smtClean="0">
                  <a:latin typeface="SimSun" panose="02010600030101010101" pitchFamily="2" charset="-122"/>
                  <a:ea typeface="Calibri" panose="020F0502020204030204" pitchFamily="34" charset="0"/>
                  <a:cs typeface="Times New Roman" panose="02020603050405020304" pitchFamily="18" charset="0"/>
                </a:rPr>
                <a:t>  </a:t>
              </a:r>
              <a:r>
                <a:rPr lang="en-US" sz="2400" dirty="0" err="1" smtClean="0">
                  <a:latin typeface="SimSun" panose="02010600030101010101" pitchFamily="2" charset="-122"/>
                  <a:ea typeface="Calibri" panose="020F0502020204030204" pitchFamily="34" charset="0"/>
                  <a:cs typeface="Times New Roman" panose="02020603050405020304" pitchFamily="18" charset="0"/>
                </a:rPr>
                <a:t>日本人は</a:t>
              </a:r>
              <a:r>
                <a:rPr lang="en-US" sz="2400" u="sng" dirty="0" err="1" smtClean="0">
                  <a:latin typeface="SimSun" panose="02010600030101010101" pitchFamily="2" charset="-122"/>
                  <a:ea typeface="Calibri" panose="020F0502020204030204" pitchFamily="34" charset="0"/>
                  <a:cs typeface="Times New Roman" panose="02020603050405020304" pitchFamily="18" charset="0"/>
                </a:rPr>
                <a:t>生き物</a:t>
              </a:r>
              <a:r>
                <a:rPr lang="en-US" sz="2400" u="sng" dirty="0" err="1" smtClean="0">
                  <a:solidFill>
                    <a:srgbClr val="7030A0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Times New Roman" panose="02020603050405020304" pitchFamily="18" charset="0"/>
                </a:rPr>
                <a:t>か</a:t>
              </a:r>
              <a:r>
                <a:rPr lang="en-US" sz="2400" u="sng" dirty="0" err="1" smtClean="0">
                  <a:latin typeface="SimSun" panose="02010600030101010101" pitchFamily="2" charset="-122"/>
                  <a:ea typeface="Calibri" panose="020F0502020204030204" pitchFamily="34" charset="0"/>
                  <a:cs typeface="Times New Roman" panose="02020603050405020304" pitchFamily="18" charset="0"/>
                </a:rPr>
                <a:t>そうじゃない</a:t>
              </a:r>
              <a:r>
                <a:rPr lang="en-US" sz="2400" u="sng" dirty="0" err="1" smtClean="0">
                  <a:solidFill>
                    <a:srgbClr val="7030A0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Times New Roman" panose="02020603050405020304" pitchFamily="18" charset="0"/>
                </a:rPr>
                <a:t>か</a:t>
              </a:r>
              <a:r>
                <a:rPr lang="en-US" sz="2400" dirty="0" err="1" smtClean="0">
                  <a:latin typeface="SimSun" panose="02010600030101010101" pitchFamily="2" charset="-122"/>
                  <a:ea typeface="Calibri" panose="020F0502020204030204" pitchFamily="34" charset="0"/>
                  <a:cs typeface="Times New Roman" panose="02020603050405020304" pitchFamily="18" charset="0"/>
                </a:rPr>
                <a:t>で</a:t>
              </a:r>
              <a:r>
                <a:rPr lang="en-US" sz="2400" dirty="0" err="1" smtClean="0">
                  <a:solidFill>
                    <a:schemeClr val="accent2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Times New Roman" panose="02020603050405020304" pitchFamily="18" charset="0"/>
                </a:rPr>
                <a:t>区別する</a:t>
              </a:r>
              <a:r>
                <a:rPr lang="en-US" sz="2400" dirty="0" err="1" smtClean="0">
                  <a:solidFill>
                    <a:srgbClr val="FF33CC"/>
                  </a:solidFill>
                  <a:latin typeface="SimSun" panose="02010600030101010101" pitchFamily="2" charset="-122"/>
                  <a:ea typeface="Calibri" panose="020F0502020204030204" pitchFamily="34" charset="0"/>
                  <a:cs typeface="Times New Roman" panose="02020603050405020304" pitchFamily="18" charset="0"/>
                </a:rPr>
                <a:t>の</a:t>
              </a:r>
              <a:r>
                <a:rPr lang="en-US" sz="2400" dirty="0">
                  <a:latin typeface="SimSun" panose="02010600030101010101" pitchFamily="2" charset="-122"/>
                  <a:ea typeface="Calibri" panose="020F0502020204030204" pitchFamily="34" charset="0"/>
                  <a:cs typeface="Times New Roman" panose="02020603050405020304" pitchFamily="18" charset="0"/>
                </a:rPr>
                <a:t>。</a:t>
              </a:r>
              <a:endPara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2551918" y="1695857"/>
              <a:ext cx="59503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 err="1"/>
                <a:t>へび</a:t>
              </a:r>
              <a:endParaRPr lang="en-GB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209110" y="1695857"/>
              <a:ext cx="95410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 err="1"/>
                <a:t>い</a:t>
              </a:r>
              <a:r>
                <a:rPr lang="en-GB" sz="1200" dirty="0" err="1"/>
                <a:t>つ</a:t>
              </a:r>
              <a:r>
                <a:rPr lang="en-GB" sz="1600" dirty="0" err="1"/>
                <a:t>ぽん</a:t>
              </a:r>
              <a:endParaRPr lang="en-GB" sz="16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139289" y="2534057"/>
              <a:ext cx="59503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 err="1"/>
                <a:t>へび</a:t>
              </a:r>
              <a:endParaRPr lang="en-GB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787688" y="2534057"/>
              <a:ext cx="95410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 err="1" smtClean="0"/>
                <a:t>い</a:t>
              </a:r>
              <a:r>
                <a:rPr lang="en-GB" sz="1200" dirty="0" err="1"/>
                <a:t>つ</a:t>
              </a:r>
              <a:r>
                <a:rPr lang="en-GB" sz="1600" dirty="0" err="1" smtClean="0"/>
                <a:t>ぴき</a:t>
              </a:r>
              <a:endParaRPr lang="en-GB" sz="16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952028" y="2534057"/>
              <a:ext cx="3898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/>
                <a:t>い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457527" y="2534057"/>
              <a:ext cx="59503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err="1">
                  <a:latin typeface="SimSun" panose="02010600030101010101" pitchFamily="2" charset="-122"/>
                  <a:ea typeface="Calibri" panose="020F0502020204030204" pitchFamily="34" charset="0"/>
                  <a:cs typeface="MS Gothic" panose="020B0609070205080204" pitchFamily="49" charset="-128"/>
                </a:rPr>
                <a:t>もの</a:t>
              </a:r>
              <a:endParaRPr lang="en-GB" sz="16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918661" y="3357838"/>
              <a:ext cx="380905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 err="1" smtClean="0"/>
                <a:t>ちゅうごく</a:t>
              </a:r>
              <a:r>
                <a:rPr lang="en-GB" sz="1600" dirty="0" smtClean="0"/>
                <a:t>                   </a:t>
              </a:r>
              <a:r>
                <a:rPr lang="en-GB" sz="1600" dirty="0" err="1" smtClean="0"/>
                <a:t>なが</a:t>
              </a:r>
              <a:r>
                <a:rPr lang="en-GB" sz="1600" dirty="0" smtClean="0"/>
                <a:t>   </a:t>
              </a:r>
              <a:r>
                <a:rPr lang="en-GB" sz="1600" dirty="0" err="1" smtClean="0"/>
                <a:t>もの</a:t>
              </a:r>
              <a:r>
                <a:rPr lang="en-GB" sz="1600" dirty="0" smtClean="0"/>
                <a:t> </a:t>
              </a:r>
              <a:r>
                <a:rPr lang="ja-JP" altLang="en-US" sz="1600" dirty="0" smtClean="0"/>
                <a:t>ぜ</a:t>
              </a:r>
              <a:r>
                <a:rPr lang="en-GB" sz="1600" dirty="0" err="1" smtClean="0"/>
                <a:t>んぶ</a:t>
              </a:r>
              <a:endParaRPr lang="en-GB" sz="16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41510" y="5003293"/>
              <a:ext cx="80021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 err="1"/>
                <a:t>じょう</a:t>
              </a:r>
              <a:endParaRPr lang="en-GB" sz="16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06970" y="3372257"/>
              <a:ext cx="80021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 err="1"/>
                <a:t>じょう</a:t>
              </a:r>
              <a:endParaRPr lang="en-GB" sz="1600" dirty="0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146584" y="4221704"/>
              <a:ext cx="1190070" cy="338554"/>
              <a:chOff x="6965567" y="3372257"/>
              <a:chExt cx="1190070" cy="338554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7560602" y="3372257"/>
                <a:ext cx="59503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600" dirty="0" err="1"/>
                  <a:t>へび</a:t>
                </a:r>
                <a:endParaRPr lang="en-GB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965567" y="3372257"/>
                <a:ext cx="59503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600" dirty="0" err="1"/>
                  <a:t>かわ</a:t>
                </a:r>
                <a:endParaRPr lang="en-GB" sz="16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2525771" y="5868213"/>
              <a:ext cx="1100534" cy="338554"/>
              <a:chOff x="3104428" y="2686457"/>
              <a:chExt cx="1100534" cy="338554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104428" y="2686457"/>
                <a:ext cx="38985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600" dirty="0"/>
                  <a:t>い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609927" y="2686457"/>
                <a:ext cx="59503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err="1">
                    <a:latin typeface="SimSun" panose="02010600030101010101" pitchFamily="2" charset="-122"/>
                    <a:ea typeface="Calibri" panose="020F0502020204030204" pitchFamily="34" charset="0"/>
                    <a:cs typeface="MS Gothic" panose="020B0609070205080204" pitchFamily="49" charset="-128"/>
                  </a:rPr>
                  <a:t>もの</a:t>
                </a:r>
                <a:endParaRPr lang="en-GB" sz="1600" dirty="0"/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1213015" y="5868213"/>
              <a:ext cx="121058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 err="1"/>
                <a:t>にほんじん</a:t>
              </a:r>
              <a:endParaRPr lang="en-GB" sz="16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02895" y="5868213"/>
              <a:ext cx="80021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 err="1"/>
                <a:t>くべつ</a:t>
              </a:r>
              <a:endParaRPr lang="en-GB" sz="16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730889" y="3372257"/>
              <a:ext cx="59503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 err="1"/>
                <a:t>かぞ</a:t>
              </a:r>
              <a:endParaRPr lang="en-GB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858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822" y="88157"/>
            <a:ext cx="2656496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SimSun" panose="02010600030101010101" pitchFamily="2" charset="-122"/>
                <a:cs typeface="Times New Roman" panose="02020603050405020304" pitchFamily="18" charset="0"/>
              </a:rPr>
              <a:t>ものの数え方</a:t>
            </a:r>
            <a:endParaRPr lang="en-GB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986828" y="1660379"/>
            <a:ext cx="9118408" cy="5037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spcAft>
                <a:spcPts val="800"/>
              </a:spcAft>
              <a:buFont typeface="SimSun" panose="02010600030101010101" pitchFamily="2" charset="-122"/>
              <a:buChar char="-"/>
            </a:pPr>
            <a:r>
              <a:rPr lang="en-US" sz="2400" dirty="0" err="1" smtClean="0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犬は</a:t>
            </a:r>
            <a:r>
              <a:rPr lang="en-US" sz="2400" dirty="0" err="1" smtClean="0">
                <a:solidFill>
                  <a:schemeClr val="accent6"/>
                </a:solidFill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一匹</a:t>
            </a:r>
            <a:r>
              <a:rPr lang="en-US" sz="2400" dirty="0" err="1" smtClean="0">
                <a:solidFill>
                  <a:srgbClr val="7030A0"/>
                </a:solidFill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ですが</a:t>
            </a:r>
            <a:r>
              <a:rPr lang="en-US" sz="2400" dirty="0" smtClean="0">
                <a:solidFill>
                  <a:srgbClr val="7030A0"/>
                </a:solidFill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 </a:t>
            </a:r>
            <a:r>
              <a:rPr lang="en-US" sz="2400" dirty="0" err="1" smtClean="0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象</a:t>
            </a:r>
            <a:r>
              <a:rPr lang="en-US" sz="2400" dirty="0" err="1" smtClean="0">
                <a:solidFill>
                  <a:srgbClr val="7030A0"/>
                </a:solidFill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や</a:t>
            </a:r>
            <a:r>
              <a:rPr lang="en-US" sz="2400" dirty="0" err="1" smtClean="0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馬は</a:t>
            </a:r>
            <a:r>
              <a:rPr lang="en-US" sz="2400" dirty="0" err="1" smtClean="0">
                <a:solidFill>
                  <a:schemeClr val="accent6"/>
                </a:solidFill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一頭</a:t>
            </a:r>
            <a:r>
              <a:rPr lang="en-US" sz="2400" dirty="0" err="1" smtClean="0">
                <a:solidFill>
                  <a:srgbClr val="FF0000"/>
                </a:solidFill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と</a:t>
            </a:r>
            <a:r>
              <a:rPr lang="en-US" sz="2400" dirty="0" err="1" smtClean="0">
                <a:solidFill>
                  <a:schemeClr val="accent2"/>
                </a:solidFill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数えます</a:t>
            </a:r>
            <a:r>
              <a:rPr lang="en-US" sz="2400" dirty="0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。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800"/>
              </a:spcAft>
              <a:buFont typeface="SimSun" panose="02010600030101010101" pitchFamily="2" charset="-122"/>
              <a:buChar char="-"/>
            </a:pPr>
            <a:r>
              <a:rPr lang="en-US" sz="2400" dirty="0" err="1">
                <a:solidFill>
                  <a:srgbClr val="FF33CC"/>
                </a:solidFill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そう</a:t>
            </a:r>
            <a:r>
              <a:rPr lang="en-US" sz="2400" dirty="0" err="1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！</a:t>
            </a:r>
            <a:r>
              <a:rPr lang="en-US" sz="2400" dirty="0" err="1">
                <a:solidFill>
                  <a:srgbClr val="7030A0"/>
                </a:solidFill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他に</a:t>
            </a:r>
            <a:r>
              <a:rPr lang="en-US" sz="2400" dirty="0" err="1">
                <a:solidFill>
                  <a:schemeClr val="accent5"/>
                </a:solidFill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大きさ</a:t>
            </a:r>
            <a:r>
              <a:rPr lang="en-US" sz="2400" dirty="0" err="1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で</a:t>
            </a:r>
            <a:r>
              <a:rPr lang="en-US" sz="2400" dirty="0" err="1">
                <a:solidFill>
                  <a:schemeClr val="accent2"/>
                </a:solidFill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数え方</a:t>
            </a:r>
            <a:r>
              <a:rPr lang="en-US" sz="2400" dirty="0" err="1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が</a:t>
            </a:r>
            <a:r>
              <a:rPr lang="en-US" sz="2400" dirty="0" err="1">
                <a:solidFill>
                  <a:schemeClr val="accent2"/>
                </a:solidFill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変わる</a:t>
            </a:r>
            <a:r>
              <a:rPr lang="en-US" sz="2400" dirty="0" err="1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もの</a:t>
            </a:r>
            <a:r>
              <a:rPr lang="en-US" sz="2400" dirty="0" err="1">
                <a:solidFill>
                  <a:schemeClr val="accent2"/>
                </a:solidFill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知ってる</a:t>
            </a:r>
            <a:r>
              <a:rPr lang="en-US" sz="2400" dirty="0" err="1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人</a:t>
            </a:r>
            <a:r>
              <a:rPr lang="en-US" sz="2400" dirty="0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。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800"/>
              </a:spcAft>
              <a:buFont typeface="SimSun" panose="02010600030101010101" pitchFamily="2" charset="-122"/>
              <a:buChar char="-"/>
            </a:pPr>
            <a:r>
              <a:rPr lang="en-US" sz="2400" dirty="0" err="1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ブラジャ</a:t>
            </a:r>
            <a:r>
              <a:rPr lang="en-US" sz="2400" dirty="0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ー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800"/>
              </a:spcAft>
              <a:buFont typeface="SimSun" panose="02010600030101010101" pitchFamily="2" charset="-122"/>
              <a:buChar char="-"/>
            </a:pPr>
            <a:r>
              <a:rPr lang="en-US" sz="2400" dirty="0" err="1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ブラジャ</a:t>
            </a:r>
            <a:r>
              <a:rPr lang="en-US" sz="2400" dirty="0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ー</a:t>
            </a:r>
            <a:r>
              <a:rPr lang="en-GB" sz="2400" dirty="0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800"/>
              </a:spcAft>
              <a:buFont typeface="SimSun" panose="02010600030101010101" pitchFamily="2" charset="-122"/>
              <a:buChar char="-"/>
            </a:pPr>
            <a:r>
              <a:rPr lang="en-GB" sz="2400" dirty="0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dirty="0" err="1">
                <a:solidFill>
                  <a:srgbClr val="7030A0"/>
                </a:solidFill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とか</a:t>
            </a:r>
            <a:r>
              <a:rPr lang="en-GB" sz="2400" dirty="0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dirty="0" err="1" smtClean="0">
                <a:solidFill>
                  <a:srgbClr val="7030A0"/>
                </a:solidFill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とか</a:t>
            </a:r>
            <a:r>
              <a:rPr lang="en-US" sz="2400" dirty="0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 。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800"/>
              </a:spcAft>
              <a:buFont typeface="SimSun" panose="02010600030101010101" pitchFamily="2" charset="-122"/>
              <a:buChar char="-"/>
            </a:pPr>
            <a:r>
              <a:rPr lang="en-US" sz="2400" dirty="0" err="1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じゃあ、</a:t>
            </a:r>
            <a:r>
              <a:rPr lang="en-US" sz="2400" dirty="0" err="1" smtClean="0"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それは</a:t>
            </a:r>
            <a:r>
              <a:rPr lang="ja-JP" altLang="en-US" sz="2400" dirty="0">
                <a:latin typeface="MS Mincho" panose="02020609040205080304" pitchFamily="49" charset="-128"/>
                <a:ea typeface="Calibri" panose="020F0502020204030204" pitchFamily="34" charset="0"/>
                <a:cs typeface="MS Mincho" panose="02020609040205080304" pitchFamily="49" charset="-128"/>
              </a:rPr>
              <a:t>サイズ</a:t>
            </a:r>
            <a:r>
              <a:rPr lang="en-US" sz="2400" dirty="0" err="1" smtClean="0">
                <a:solidFill>
                  <a:srgbClr val="7030A0"/>
                </a:solidFill>
                <a:latin typeface="SimSun" panose="02010600030101010101" pitchFamily="2" charset="-122"/>
                <a:ea typeface="Calibri" panose="020F0502020204030204" pitchFamily="34" charset="0"/>
                <a:cs typeface="SimSun" panose="02010600030101010101" pitchFamily="2" charset="-122"/>
              </a:rPr>
              <a:t>でしょう</a:t>
            </a:r>
            <a:r>
              <a:rPr lang="en-US" sz="2400" dirty="0" smtClean="0">
                <a:latin typeface="SimSun" panose="02010600030101010101" pitchFamily="2" charset="-122"/>
                <a:ea typeface="Calibri" panose="020F0502020204030204" pitchFamily="34" charset="0"/>
                <a:cs typeface="Times New Roman" panose="02020603050405020304" pitchFamily="18" charset="0"/>
              </a:rPr>
              <a:t>。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95211" y="1660379"/>
            <a:ext cx="9541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 smtClean="0"/>
              <a:t>い</a:t>
            </a:r>
            <a:r>
              <a:rPr lang="en-GB" sz="1200" dirty="0" err="1"/>
              <a:t>つ</a:t>
            </a:r>
            <a:r>
              <a:rPr lang="en-GB" sz="1600" dirty="0" err="1" smtClean="0"/>
              <a:t>ぴき</a:t>
            </a:r>
            <a:endParaRPr lang="en-GB" sz="1600" dirty="0"/>
          </a:p>
        </p:txBody>
      </p:sp>
      <p:sp>
        <p:nvSpPr>
          <p:cNvPr id="5" name="Rectangle 4"/>
          <p:cNvSpPr/>
          <p:nvPr/>
        </p:nvSpPr>
        <p:spPr>
          <a:xfrm>
            <a:off x="3556986" y="1660379"/>
            <a:ext cx="12378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/>
              <a:t>ぞう</a:t>
            </a:r>
            <a:r>
              <a:rPr lang="en-GB" sz="1600" dirty="0"/>
              <a:t> </a:t>
            </a:r>
            <a:r>
              <a:rPr lang="en-GB" sz="1600" dirty="0" smtClean="0"/>
              <a:t>    </a:t>
            </a:r>
            <a:r>
              <a:rPr lang="en-GB" sz="1600" dirty="0" err="1" smtClean="0"/>
              <a:t>うま</a:t>
            </a:r>
            <a:endParaRPr lang="en-GB" sz="1600" dirty="0"/>
          </a:p>
        </p:txBody>
      </p:sp>
      <p:sp>
        <p:nvSpPr>
          <p:cNvPr id="6" name="Rectangle 5"/>
          <p:cNvSpPr/>
          <p:nvPr/>
        </p:nvSpPr>
        <p:spPr>
          <a:xfrm>
            <a:off x="4794825" y="1660379"/>
            <a:ext cx="9541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/>
              <a:t>い</a:t>
            </a:r>
            <a:r>
              <a:rPr lang="en-GB" sz="1200" dirty="0" err="1"/>
              <a:t>つ</a:t>
            </a:r>
            <a:r>
              <a:rPr lang="en-GB" sz="1600" dirty="0" err="1"/>
              <a:t>とう</a:t>
            </a:r>
            <a:endParaRPr lang="en-GB" sz="1600" dirty="0"/>
          </a:p>
        </p:txBody>
      </p:sp>
      <p:sp>
        <p:nvSpPr>
          <p:cNvPr id="10" name="Rectangle 9"/>
          <p:cNvSpPr/>
          <p:nvPr/>
        </p:nvSpPr>
        <p:spPr>
          <a:xfrm>
            <a:off x="4676843" y="2509895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/>
              <a:t>かた</a:t>
            </a:r>
            <a:endParaRPr lang="en-GB" sz="1600" dirty="0"/>
          </a:p>
        </p:txBody>
      </p:sp>
      <p:sp>
        <p:nvSpPr>
          <p:cNvPr id="11" name="Rectangle 10"/>
          <p:cNvSpPr/>
          <p:nvPr/>
        </p:nvSpPr>
        <p:spPr>
          <a:xfrm>
            <a:off x="5735146" y="1660379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/>
              <a:t>かぞ</a:t>
            </a:r>
            <a:endParaRPr lang="en-GB" sz="1600" dirty="0"/>
          </a:p>
        </p:txBody>
      </p:sp>
      <p:sp>
        <p:nvSpPr>
          <p:cNvPr id="12" name="Rectangle 11"/>
          <p:cNvSpPr/>
          <p:nvPr/>
        </p:nvSpPr>
        <p:spPr>
          <a:xfrm>
            <a:off x="4004425" y="2509895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/>
              <a:t>かぞ</a:t>
            </a:r>
            <a:endParaRPr lang="en-GB" sz="1600" dirty="0"/>
          </a:p>
        </p:txBody>
      </p:sp>
      <p:sp>
        <p:nvSpPr>
          <p:cNvPr id="13" name="Rectangle 12"/>
          <p:cNvSpPr/>
          <p:nvPr/>
        </p:nvSpPr>
        <p:spPr>
          <a:xfrm>
            <a:off x="5382444" y="2509895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/>
              <a:t>か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853574" y="2509895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/>
              <a:t>し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23114" y="2509895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/>
              <a:t>ほか</a:t>
            </a:r>
            <a:endParaRPr lang="en-GB" sz="1600" dirty="0"/>
          </a:p>
        </p:txBody>
      </p:sp>
      <p:sp>
        <p:nvSpPr>
          <p:cNvPr id="16" name="Rectangle 15"/>
          <p:cNvSpPr/>
          <p:nvPr/>
        </p:nvSpPr>
        <p:spPr>
          <a:xfrm>
            <a:off x="2818149" y="2509895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/>
              <a:t>おお</a:t>
            </a:r>
            <a:endParaRPr lang="en-GB" sz="16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485584" y="3195873"/>
            <a:ext cx="660903" cy="2906163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4-Point Star 19"/>
          <p:cNvSpPr/>
          <p:nvPr/>
        </p:nvSpPr>
        <p:spPr>
          <a:xfrm>
            <a:off x="1348966" y="5893806"/>
            <a:ext cx="199177" cy="353085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479607" y="3697965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accent2"/>
                </a:solidFill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知って</a:t>
            </a:r>
            <a:r>
              <a:rPr lang="en-GB" sz="2400" dirty="0" err="1" smtClean="0"/>
              <a:t>いる</a:t>
            </a:r>
            <a:endParaRPr lang="en-GB" sz="2400" dirty="0"/>
          </a:p>
        </p:txBody>
      </p:sp>
      <p:sp>
        <p:nvSpPr>
          <p:cNvPr id="19" name="Rectangle 18"/>
          <p:cNvSpPr/>
          <p:nvPr/>
        </p:nvSpPr>
        <p:spPr>
          <a:xfrm>
            <a:off x="5577369" y="4520696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accent2"/>
                </a:solidFill>
                <a:latin typeface="SimSun" panose="02010600030101010101" pitchFamily="2" charset="-122"/>
                <a:ea typeface="Calibri" panose="020F0502020204030204" pitchFamily="34" charset="0"/>
                <a:cs typeface="MS Gothic" panose="020B0609070205080204" pitchFamily="49" charset="-128"/>
              </a:rPr>
              <a:t>知って</a:t>
            </a:r>
            <a:r>
              <a:rPr lang="en-GB" sz="2400" dirty="0" err="1" smtClean="0"/>
              <a:t>います</a:t>
            </a:r>
            <a:endParaRPr lang="en-GB" sz="2400" dirty="0"/>
          </a:p>
        </p:txBody>
      </p:sp>
      <p:sp>
        <p:nvSpPr>
          <p:cNvPr id="9" name="Curved Left Arrow 8"/>
          <p:cNvSpPr/>
          <p:nvPr/>
        </p:nvSpPr>
        <p:spPr>
          <a:xfrm>
            <a:off x="8203156" y="3331675"/>
            <a:ext cx="461010" cy="67901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Curved Left Arrow 20"/>
          <p:cNvSpPr/>
          <p:nvPr/>
        </p:nvSpPr>
        <p:spPr>
          <a:xfrm>
            <a:off x="7608694" y="4181191"/>
            <a:ext cx="461010" cy="67901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988459" y="3331675"/>
            <a:ext cx="3856777" cy="1729212"/>
          </a:xfrm>
          <a:prstGeom prst="roundRect">
            <a:avLst/>
          </a:prstGeom>
          <a:solidFill>
            <a:schemeClr val="accent4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57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1799</TotalTime>
  <Words>341</Words>
  <Application>Microsoft Office PowerPoint</Application>
  <PresentationFormat>On-screen Show (4:3)</PresentationFormat>
  <Paragraphs>160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MS Gothic</vt:lpstr>
      <vt:lpstr>MS Mincho</vt:lpstr>
      <vt:lpstr>ＭＳ Ｐゴシック</vt:lpstr>
      <vt:lpstr>SimSun</vt:lpstr>
      <vt:lpstr>SimSun</vt:lpstr>
      <vt:lpstr>Arial</vt:lpstr>
      <vt:lpstr>Calibri</vt:lpstr>
      <vt:lpstr>Calibri Light</vt:lpstr>
      <vt:lpstr>Droid 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Lincoln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 Suzuki</dc:creator>
  <cp:lastModifiedBy>Sei Suzuki</cp:lastModifiedBy>
  <cp:revision>183</cp:revision>
  <dcterms:created xsi:type="dcterms:W3CDTF">2016-10-18T20:37:40Z</dcterms:created>
  <dcterms:modified xsi:type="dcterms:W3CDTF">2017-02-01T19:17:38Z</dcterms:modified>
</cp:coreProperties>
</file>