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67" r:id="rId3"/>
    <p:sldId id="276" r:id="rId4"/>
    <p:sldId id="281" r:id="rId5"/>
    <p:sldId id="277" r:id="rId6"/>
    <p:sldId id="282" r:id="rId7"/>
    <p:sldId id="278" r:id="rId8"/>
    <p:sldId id="280" r:id="rId9"/>
    <p:sldId id="279" r:id="rId10"/>
    <p:sldId id="284" r:id="rId11"/>
    <p:sldId id="288" r:id="rId12"/>
    <p:sldId id="289" r:id="rId13"/>
    <p:sldId id="283" r:id="rId14"/>
    <p:sldId id="285" r:id="rId15"/>
    <p:sldId id="286" r:id="rId16"/>
    <p:sldId id="287" r:id="rId17"/>
    <p:sldId id="290" r:id="rId18"/>
    <p:sldId id="291" r:id="rId19"/>
    <p:sldId id="293" r:id="rId20"/>
    <p:sldId id="257" r:id="rId21"/>
    <p:sldId id="264" r:id="rId22"/>
    <p:sldId id="260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4747-FF43-4266-8526-8740F72B736C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7F2AB-9BD7-4F25-9B09-5D8E3122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9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937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8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7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2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0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5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25B4F998-D5F9-914E-A2EC-6A539CFAFF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12/11/2017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6AAF99C-542A-8D45-A2BE-18862FA306BF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3185612" y="2029841"/>
            <a:ext cx="2808000" cy="2808295"/>
          </a:xfrm>
          <a:prstGeom prst="ellipse">
            <a:avLst/>
          </a:prstGeom>
          <a:solidFill>
            <a:srgbClr val="C5000B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902720" y="195861"/>
            <a:ext cx="979200" cy="330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95681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7300" dirty="0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01222" y="5765078"/>
            <a:ext cx="5539488" cy="747721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/>
              <a:t>レ</a:t>
            </a:r>
            <a:r>
              <a:rPr lang="ja-JP" altLang="en-US" sz="2800" dirty="0"/>
              <a:t>ツ</a:t>
            </a:r>
            <a:r>
              <a:rPr lang="ja-JP" altLang="en-US" sz="4000" dirty="0"/>
              <a:t>スン</a:t>
            </a:r>
            <a:r>
              <a:rPr lang="en-US" sz="4000" dirty="0"/>
              <a:t> 9: </a:t>
            </a:r>
            <a:r>
              <a:rPr lang="ja-JP" altLang="en-US" sz="4000" dirty="0"/>
              <a:t>十二月十一日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5875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F9AD4E-F5E5-4D00-9CC1-2CC38A35C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2" y="3776294"/>
            <a:ext cx="3688928" cy="29723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1BB303-AA85-4815-90D8-D9E837786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706" y="388389"/>
            <a:ext cx="4390946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本を 読んで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くれました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R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本を 読んで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あげました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本を 読んで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もらいました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R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本を 読</a:t>
            </a:r>
            <a:r>
              <a:rPr lang="en-GB" sz="2000" dirty="0">
                <a:latin typeface="Meiryo" panose="020B0604030504040204" pitchFamily="34" charset="-128"/>
                <a:ea typeface="Meiryo" panose="020B0604030504040204" pitchFamily="34" charset="-128"/>
              </a:rPr>
              <a:t>み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ました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9519D7-EA9E-4945-9C61-0D4C3A81086F}"/>
              </a:ext>
            </a:extLst>
          </p:cNvPr>
          <p:cNvSpPr/>
          <p:nvPr/>
        </p:nvSpPr>
        <p:spPr>
          <a:xfrm>
            <a:off x="4572000" y="673413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ほん</a:t>
            </a:r>
            <a:r>
              <a:rPr lang="en-GB" sz="1400" dirty="0"/>
              <a:t>         </a:t>
            </a:r>
            <a:r>
              <a:rPr lang="ja-JP" altLang="en-US" sz="1400" dirty="0"/>
              <a:t>よ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312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D48DC2-515D-4C24-B5A4-F50CCE7E3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18454"/>
          <a:stretch/>
        </p:blipFill>
        <p:spPr>
          <a:xfrm>
            <a:off x="1365021" y="1192696"/>
            <a:ext cx="6413957" cy="4704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4161F3-9174-4B37-B994-D6CA80197FFF}"/>
              </a:ext>
            </a:extLst>
          </p:cNvPr>
          <p:cNvSpPr txBox="1"/>
          <p:nvPr/>
        </p:nvSpPr>
        <p:spPr>
          <a:xfrm>
            <a:off x="691770" y="6107629"/>
            <a:ext cx="776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  <a:r>
              <a:rPr lang="en-GB" sz="2400" dirty="0"/>
              <a:t>.		A		B		C		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9FF1E0B-8B7A-4CC0-962A-3D234A7ED058}"/>
              </a:ext>
            </a:extLst>
          </p:cNvPr>
          <p:cNvSpPr txBox="1">
            <a:spLocks/>
          </p:cNvSpPr>
          <p:nvPr/>
        </p:nvSpPr>
        <p:spPr>
          <a:xfrm>
            <a:off x="0" y="288706"/>
            <a:ext cx="2961249" cy="7101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3200" dirty="0"/>
              <a:t>聞き取り</a:t>
            </a:r>
            <a:r>
              <a:rPr kumimoji="0" lang="en-GB" sz="3200" dirty="0" err="1"/>
              <a:t>練習</a:t>
            </a:r>
            <a:endParaRPr kumimoji="0"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0BD435-1590-4A57-9E12-9D1AC8ED08B2}"/>
              </a:ext>
            </a:extLst>
          </p:cNvPr>
          <p:cNvSpPr/>
          <p:nvPr/>
        </p:nvSpPr>
        <p:spPr>
          <a:xfrm>
            <a:off x="326577" y="108105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き          と     </a:t>
            </a:r>
            <a:r>
              <a:rPr lang="en-GB" b="1" dirty="0" err="1"/>
              <a:t>れんしゅう</a:t>
            </a:r>
            <a:endParaRPr lang="en-GB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6CCC3E-121E-4CC6-9D9E-468DE2F0CFF6}"/>
              </a:ext>
            </a:extLst>
          </p:cNvPr>
          <p:cNvSpPr/>
          <p:nvPr/>
        </p:nvSpPr>
        <p:spPr>
          <a:xfrm>
            <a:off x="1835519" y="1640253"/>
            <a:ext cx="716718" cy="746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4800" b="1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endParaRPr lang="en-GB" sz="4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98297B-AAAE-4BB5-BE42-CDF86D762395}"/>
              </a:ext>
            </a:extLst>
          </p:cNvPr>
          <p:cNvSpPr/>
          <p:nvPr/>
        </p:nvSpPr>
        <p:spPr>
          <a:xfrm>
            <a:off x="5883650" y="1192696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アダムさん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073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xmlns="" id="{B811B54B-90A1-4E32-B32B-4EEDCCB3FA9D}"/>
              </a:ext>
            </a:extLst>
          </p:cNvPr>
          <p:cNvSpPr/>
          <p:nvPr/>
        </p:nvSpPr>
        <p:spPr>
          <a:xfrm>
            <a:off x="1235765" y="3188184"/>
            <a:ext cx="477078" cy="463826"/>
          </a:xfrm>
          <a:prstGeom prst="donut">
            <a:avLst>
              <a:gd name="adj" fmla="val 11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9DFF18-8D2D-4A8B-8D52-BAECE784ED16}"/>
              </a:ext>
            </a:extLst>
          </p:cNvPr>
          <p:cNvSpPr/>
          <p:nvPr/>
        </p:nvSpPr>
        <p:spPr>
          <a:xfrm>
            <a:off x="1835426" y="2434536"/>
            <a:ext cx="73085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Meiryo" panose="020B0604030504040204" pitchFamily="34" charset="-128"/>
                <a:ea typeface="Meiryo" panose="020B0604030504040204" pitchFamily="34" charset="-128"/>
              </a:rPr>
              <a:t>A. </a:t>
            </a:r>
            <a:r>
              <a:rPr kumimoji="0" lang="ja-JP" altLang="en-US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アダムさん</a:t>
            </a:r>
            <a:r>
              <a:rPr kumimoji="0" lang="ja-JP" altLang="en-US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 </a:t>
            </a:r>
            <a:r>
              <a:rPr kumimoji="0" lang="ja-JP" altLang="en-US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日本語を</a:t>
            </a:r>
            <a:r>
              <a:rPr kumimoji="0" lang="ja-JP" altLang="en-US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教えて</a:t>
            </a:r>
            <a:r>
              <a:rPr kumimoji="0"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あげました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B. </a:t>
            </a:r>
            <a:r>
              <a:rPr kumimoji="0" lang="ja-JP" altLang="en-US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アダムさん</a:t>
            </a:r>
            <a:r>
              <a:rPr kumimoji="0" lang="ja-JP" altLang="en-US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 </a:t>
            </a:r>
            <a:r>
              <a:rPr kumimoji="0" lang="ja-JP" altLang="en-US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日本語を</a:t>
            </a:r>
            <a:r>
              <a:rPr kumimoji="0" lang="ja-JP" altLang="en-US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教えて</a:t>
            </a:r>
            <a:r>
              <a:rPr kumimoji="0"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くれました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C. </a:t>
            </a:r>
            <a:r>
              <a:rPr kumimoji="0" lang="ja-JP" altLang="en-US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 </a:t>
            </a:r>
            <a:r>
              <a:rPr kumimoji="0" lang="ja-JP" altLang="en-US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アダムさん</a:t>
            </a:r>
            <a:r>
              <a:rPr kumimoji="0" lang="ja-JP" altLang="en-US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日本語を</a:t>
            </a:r>
            <a:r>
              <a:rPr kumimoji="0" lang="ja-JP" altLang="en-US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教えて</a:t>
            </a:r>
            <a:r>
              <a:rPr kumimoji="0"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もらいました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Meiryo" panose="020B0604030504040204" pitchFamily="34" charset="-128"/>
                <a:ea typeface="Meiryo" panose="020B0604030504040204" pitchFamily="34" charset="-128"/>
              </a:rPr>
              <a:t>D. </a:t>
            </a:r>
            <a:r>
              <a:rPr kumimoji="0" lang="ja-JP" altLang="en-US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 </a:t>
            </a:r>
            <a:r>
              <a:rPr kumimoji="0" lang="ja-JP" altLang="en-US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アダムさん</a:t>
            </a:r>
            <a:r>
              <a:rPr kumimoji="0" lang="ja-JP" altLang="en-US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日本語を</a:t>
            </a:r>
            <a:r>
              <a:rPr kumimoji="0" lang="ja-JP" altLang="en-US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教えて</a:t>
            </a:r>
            <a:r>
              <a:rPr kumimoji="0"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くれました</a:t>
            </a:r>
            <a:r>
              <a:rPr kumimoji="0" lang="ja-JP" altLang="en-US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8765F5A5-9765-4826-A87F-FC36CD43E610}"/>
              </a:ext>
            </a:extLst>
          </p:cNvPr>
          <p:cNvSpPr/>
          <p:nvPr/>
        </p:nvSpPr>
        <p:spPr>
          <a:xfrm>
            <a:off x="1176132" y="4723369"/>
            <a:ext cx="606286" cy="649356"/>
          </a:xfrm>
          <a:prstGeom prst="mathMultiply">
            <a:avLst>
              <a:gd name="adj1" fmla="val 82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xmlns="" id="{A499C545-5356-4187-9EF6-1984A38E0244}"/>
              </a:ext>
            </a:extLst>
          </p:cNvPr>
          <p:cNvSpPr/>
          <p:nvPr/>
        </p:nvSpPr>
        <p:spPr>
          <a:xfrm>
            <a:off x="1235765" y="3985806"/>
            <a:ext cx="477078" cy="463826"/>
          </a:xfrm>
          <a:prstGeom prst="donut">
            <a:avLst>
              <a:gd name="adj" fmla="val 11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F537D5BB-A6D9-46EE-8508-1E68CCEC6357}"/>
              </a:ext>
            </a:extLst>
          </p:cNvPr>
          <p:cNvSpPr/>
          <p:nvPr/>
        </p:nvSpPr>
        <p:spPr>
          <a:xfrm>
            <a:off x="1176132" y="2265091"/>
            <a:ext cx="606286" cy="649356"/>
          </a:xfrm>
          <a:prstGeom prst="mathMultiply">
            <a:avLst>
              <a:gd name="adj1" fmla="val 82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214A98-A78C-4A0D-B474-CE9ABFD3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18454"/>
          <a:stretch/>
        </p:blipFill>
        <p:spPr>
          <a:xfrm>
            <a:off x="6678297" y="247928"/>
            <a:ext cx="2240368" cy="1643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1257E1-8EA9-4A76-80F6-E33D5324CF5A}"/>
              </a:ext>
            </a:extLst>
          </p:cNvPr>
          <p:cNvSpPr/>
          <p:nvPr/>
        </p:nvSpPr>
        <p:spPr>
          <a:xfrm>
            <a:off x="4998184" y="214001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おし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877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BD64422-2766-4089-ACFB-C6B0FD28A3CF}"/>
              </a:ext>
            </a:extLst>
          </p:cNvPr>
          <p:cNvGrpSpPr/>
          <p:nvPr/>
        </p:nvGrpSpPr>
        <p:grpSpPr>
          <a:xfrm>
            <a:off x="477078" y="1374913"/>
            <a:ext cx="8189843" cy="4108174"/>
            <a:chOff x="0" y="39756"/>
            <a:chExt cx="9144000" cy="457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30845B4-8D88-48C3-8A31-1468431CC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756"/>
              <a:ext cx="9144000" cy="4572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97F5B13-689B-4839-9EA4-B6992AA19E63}"/>
                </a:ext>
              </a:extLst>
            </p:cNvPr>
            <p:cNvSpPr/>
            <p:nvPr/>
          </p:nvSpPr>
          <p:spPr>
            <a:xfrm>
              <a:off x="3913677" y="143325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4800" b="1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endParaRPr lang="en-GB" sz="48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6974A41-75D5-4687-8E02-9B8E479C96FD}"/>
                </a:ext>
              </a:extLst>
            </p:cNvPr>
            <p:cNvSpPr/>
            <p:nvPr/>
          </p:nvSpPr>
          <p:spPr>
            <a:xfrm>
              <a:off x="6761202" y="374157"/>
              <a:ext cx="1627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err="1"/>
                <a:t>山本さん</a:t>
              </a:r>
              <a:endParaRPr lang="en-GB" sz="28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4D2006B-561F-4516-A085-B8532D145134}"/>
                </a:ext>
              </a:extLst>
            </p:cNvPr>
            <p:cNvSpPr/>
            <p:nvPr/>
          </p:nvSpPr>
          <p:spPr>
            <a:xfrm>
              <a:off x="463520" y="374157"/>
              <a:ext cx="1459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/>
                <a:t>サラさん</a:t>
              </a:r>
              <a:endParaRPr lang="en-GB" sz="2800" b="1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78A863B-89F6-4EFE-96AA-E9F001D9015E}"/>
              </a:ext>
            </a:extLst>
          </p:cNvPr>
          <p:cNvSpPr txBox="1">
            <a:spLocks/>
          </p:cNvSpPr>
          <p:nvPr/>
        </p:nvSpPr>
        <p:spPr>
          <a:xfrm>
            <a:off x="0" y="288706"/>
            <a:ext cx="2961249" cy="7101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3200" dirty="0"/>
              <a:t>聞き取り</a:t>
            </a:r>
            <a:r>
              <a:rPr kumimoji="0" lang="en-GB" sz="3200" dirty="0" err="1"/>
              <a:t>練習</a:t>
            </a:r>
            <a:endParaRPr kumimoji="0"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5386B9-99BF-4F34-BAC9-FBC7EBE18654}"/>
              </a:ext>
            </a:extLst>
          </p:cNvPr>
          <p:cNvSpPr/>
          <p:nvPr/>
        </p:nvSpPr>
        <p:spPr>
          <a:xfrm>
            <a:off x="326577" y="108105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き          と     </a:t>
            </a:r>
            <a:r>
              <a:rPr lang="en-GB" b="1" dirty="0" err="1"/>
              <a:t>れんしゅう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964914-8AC3-4D7D-99F5-F093A20F5BFF}"/>
              </a:ext>
            </a:extLst>
          </p:cNvPr>
          <p:cNvSpPr txBox="1"/>
          <p:nvPr/>
        </p:nvSpPr>
        <p:spPr>
          <a:xfrm>
            <a:off x="691770" y="6107629"/>
            <a:ext cx="776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</a:t>
            </a:r>
            <a:r>
              <a:rPr lang="en-GB" sz="2400" dirty="0"/>
              <a:t>.		A		B		C		D</a:t>
            </a:r>
          </a:p>
        </p:txBody>
      </p:sp>
    </p:spTree>
    <p:extLst>
      <p:ext uri="{BB962C8B-B14F-4D97-AF65-F5344CB8AC3E}">
        <p14:creationId xmlns:p14="http://schemas.microsoft.com/office/powerpoint/2010/main" val="23639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844C2D-243D-417A-B57A-9F27511A5D95}"/>
              </a:ext>
            </a:extLst>
          </p:cNvPr>
          <p:cNvGrpSpPr/>
          <p:nvPr/>
        </p:nvGrpSpPr>
        <p:grpSpPr>
          <a:xfrm>
            <a:off x="945177" y="2365298"/>
            <a:ext cx="7976151" cy="4555094"/>
            <a:chOff x="1469336" y="1583420"/>
            <a:chExt cx="7976151" cy="45550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589E795-0882-44B4-B9A3-7FAE77D89D7E}"/>
                </a:ext>
              </a:extLst>
            </p:cNvPr>
            <p:cNvGrpSpPr/>
            <p:nvPr/>
          </p:nvGrpSpPr>
          <p:grpSpPr>
            <a:xfrm>
              <a:off x="1469336" y="1796703"/>
              <a:ext cx="7976151" cy="4341811"/>
              <a:chOff x="1469336" y="1796703"/>
              <a:chExt cx="7976151" cy="434181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402E287A-05A2-4DA7-ABB5-0724F5E8EAB4}"/>
                  </a:ext>
                </a:extLst>
              </p:cNvPr>
              <p:cNvGrpSpPr/>
              <p:nvPr/>
            </p:nvGrpSpPr>
            <p:grpSpPr>
              <a:xfrm>
                <a:off x="1469336" y="1796703"/>
                <a:ext cx="7976151" cy="4341811"/>
                <a:chOff x="250136" y="2965174"/>
                <a:chExt cx="7976151" cy="4341811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xmlns="" id="{6430CA2B-B529-49A7-9C53-52DDE53B699C}"/>
                    </a:ext>
                  </a:extLst>
                </p:cNvPr>
                <p:cNvSpPr/>
                <p:nvPr/>
              </p:nvSpPr>
              <p:spPr>
                <a:xfrm>
                  <a:off x="917713" y="3059668"/>
                  <a:ext cx="7308574" cy="42473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dirty="0">
                      <a:latin typeface="Meiryo" panose="020B0604030504040204" pitchFamily="34" charset="-128"/>
                      <a:ea typeface="Meiryo" panose="020B0604030504040204" pitchFamily="34" charset="-128"/>
                    </a:rPr>
                    <a:t>A.</a:t>
                  </a:r>
                  <a:r>
                    <a:rPr lang="en-GB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 </a:t>
                  </a:r>
                  <a:r>
                    <a:rPr lang="en-GB" dirty="0" err="1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山本さん</a:t>
                  </a:r>
                  <a:r>
                    <a:rPr kumimoji="0" lang="ja-JP" altLang="en-US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 </a:t>
                  </a:r>
                  <a:r>
                    <a:rPr kumimoji="0" lang="ja-JP" altLang="en-US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</a:t>
                  </a:r>
                  <a:r>
                    <a:rPr kumimoji="0" lang="ja-JP" altLang="en-US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 </a:t>
                  </a:r>
                  <a:r>
                    <a:rPr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</a:rPr>
                    <a:t>サラさん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を </a:t>
                  </a:r>
                  <a:r>
                    <a:rPr kumimoji="0" lang="ja-JP" altLang="en-US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紹介して</a:t>
                  </a:r>
                  <a:r>
                    <a:rPr kumimoji="0" lang="ja-JP" altLang="en-US" b="1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くれました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ja-JP" dirty="0">
                      <a:latin typeface="Meiryo" panose="020B0604030504040204" pitchFamily="34" charset="-128"/>
                      <a:ea typeface="Meiryo" panose="020B0604030504040204" pitchFamily="34" charset="-128"/>
                    </a:rPr>
                    <a:t>B.</a:t>
                  </a:r>
                  <a:r>
                    <a:rPr lang="en-GB" altLang="ja-JP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 </a:t>
                  </a:r>
                  <a:r>
                    <a:rPr lang="ja-JP" altLang="en-US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サラさん</a:t>
                  </a:r>
                  <a:r>
                    <a:rPr kumimoji="0" lang="ja-JP" altLang="en-US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 </a:t>
                  </a:r>
                  <a:r>
                    <a:rPr kumimoji="0" lang="ja-JP" altLang="en-US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</a:t>
                  </a:r>
                  <a:r>
                    <a:rPr kumimoji="0" lang="ja-JP" altLang="en-US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 </a:t>
                  </a:r>
                  <a:r>
                    <a:rPr lang="en-GB" dirty="0" err="1">
                      <a:latin typeface="Meiryo" panose="020B0604030504040204" pitchFamily="34" charset="-128"/>
                      <a:ea typeface="Meiryo" panose="020B0604030504040204" pitchFamily="34" charset="-128"/>
                    </a:rPr>
                    <a:t>山本さん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を </a:t>
                  </a:r>
                  <a:r>
                    <a:rPr kumimoji="0" lang="ja-JP" altLang="en-US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紹介して</a:t>
                  </a:r>
                  <a:r>
                    <a:rPr kumimoji="0" lang="ja-JP" altLang="en-US" b="1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もらいました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altLang="ja-JP" dirty="0">
                      <a:latin typeface="Meiryo" panose="020B0604030504040204" pitchFamily="34" charset="-128"/>
                      <a:ea typeface="Meiryo" panose="020B0604030504040204" pitchFamily="34" charset="-128"/>
                    </a:rPr>
                    <a:t>C.</a:t>
                  </a:r>
                  <a:r>
                    <a:rPr lang="en-GB" altLang="ja-JP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 </a:t>
                  </a:r>
                  <a:r>
                    <a:rPr lang="ja-JP" altLang="en-US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サラさん</a:t>
                  </a:r>
                  <a:r>
                    <a:rPr kumimoji="0" lang="ja-JP" altLang="en-US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 </a:t>
                  </a:r>
                  <a:r>
                    <a:rPr lang="en-GB" dirty="0" err="1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山本さん</a:t>
                  </a:r>
                  <a:r>
                    <a:rPr kumimoji="0" lang="ja-JP" altLang="en-US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 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私を </a:t>
                  </a:r>
                  <a:r>
                    <a:rPr kumimoji="0" lang="ja-JP" altLang="en-US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紹介して</a:t>
                  </a:r>
                  <a:r>
                    <a:rPr kumimoji="0" lang="ja-JP" altLang="en-US" b="1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あげました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dirty="0">
                      <a:latin typeface="Meiryo" panose="020B0604030504040204" pitchFamily="34" charset="-128"/>
                      <a:ea typeface="Meiryo" panose="020B0604030504040204" pitchFamily="34" charset="-128"/>
                    </a:rPr>
                    <a:t>D. </a:t>
                  </a:r>
                  <a:r>
                    <a:rPr lang="en-GB" dirty="0" err="1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山本さん</a:t>
                  </a:r>
                  <a:r>
                    <a:rPr kumimoji="0" lang="ja-JP" altLang="en-US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 </a:t>
                  </a:r>
                  <a:r>
                    <a:rPr lang="ja-JP" altLang="en-US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サラさん</a:t>
                  </a:r>
                  <a:r>
                    <a:rPr kumimoji="0" lang="ja-JP" altLang="en-US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 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私を </a:t>
                  </a:r>
                  <a:r>
                    <a:rPr kumimoji="0" lang="ja-JP" altLang="en-US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紹介して</a:t>
                  </a:r>
                  <a:r>
                    <a:rPr kumimoji="0" lang="ja-JP" altLang="en-US" b="1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あげました</a:t>
                  </a:r>
                  <a:r>
                    <a:rPr kumimoji="0" lang="ja-JP" altLang="en-US" dirty="0" smtClean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dirty="0" smtClean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dirty="0" smtClean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dirty="0" smtClean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E. </a:t>
                  </a:r>
                  <a:r>
                    <a:rPr lang="en-GB" dirty="0" err="1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山本さん</a:t>
                  </a:r>
                  <a:r>
                    <a:rPr kumimoji="0" lang="ja-JP" altLang="en-US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 </a:t>
                  </a:r>
                  <a:r>
                    <a:rPr lang="ja-JP" altLang="en-US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</a:rPr>
                    <a:t>サラさん</a:t>
                  </a:r>
                  <a:r>
                    <a:rPr kumimoji="0" lang="ja-JP" altLang="en-US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 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私を </a:t>
                  </a:r>
                  <a:r>
                    <a:rPr kumimoji="0" lang="ja-JP" altLang="en-US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紹介</a:t>
                  </a:r>
                  <a:r>
                    <a:rPr kumimoji="0" lang="ja-JP" altLang="en-US" b="1" u="sng" dirty="0" smtClean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しま</a:t>
                  </a:r>
                  <a:r>
                    <a:rPr kumimoji="0" lang="ja-JP" altLang="en-US" b="1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した</a:t>
                  </a:r>
                  <a:r>
                    <a:rPr kumimoji="0" lang="ja-JP" altLang="en-US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altLang="ja-JP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" name="Circle: Hollow 2">
                  <a:extLst>
                    <a:ext uri="{FF2B5EF4-FFF2-40B4-BE49-F238E27FC236}">
                      <a16:creationId xmlns:a16="http://schemas.microsoft.com/office/drawing/2014/main" xmlns="" id="{065FB879-8657-4737-84E6-4AAA50C1E82D}"/>
                    </a:ext>
                  </a:extLst>
                </p:cNvPr>
                <p:cNvSpPr/>
                <p:nvPr/>
              </p:nvSpPr>
              <p:spPr>
                <a:xfrm>
                  <a:off x="318052" y="2965174"/>
                  <a:ext cx="477078" cy="463826"/>
                </a:xfrm>
                <a:prstGeom prst="donut">
                  <a:avLst>
                    <a:gd name="adj" fmla="val 11667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Multiplication Sign 3">
                  <a:extLst>
                    <a:ext uri="{FF2B5EF4-FFF2-40B4-BE49-F238E27FC236}">
                      <a16:creationId xmlns:a16="http://schemas.microsoft.com/office/drawing/2014/main" xmlns="" id="{3290C46E-F169-4C1C-8F6B-2663B9A7AE24}"/>
                    </a:ext>
                  </a:extLst>
                </p:cNvPr>
                <p:cNvSpPr/>
                <p:nvPr/>
              </p:nvSpPr>
              <p:spPr>
                <a:xfrm>
                  <a:off x="250136" y="3707297"/>
                  <a:ext cx="606286" cy="649356"/>
                </a:xfrm>
                <a:prstGeom prst="mathMultiply">
                  <a:avLst>
                    <a:gd name="adj1" fmla="val 8242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Circle: Hollow 5">
                <a:extLst>
                  <a:ext uri="{FF2B5EF4-FFF2-40B4-BE49-F238E27FC236}">
                    <a16:creationId xmlns:a16="http://schemas.microsoft.com/office/drawing/2014/main" xmlns="" id="{D34C334C-2FEB-4C8F-B034-9E0D5AACE4B1}"/>
                  </a:ext>
                </a:extLst>
              </p:cNvPr>
              <p:cNvSpPr/>
              <p:nvPr/>
            </p:nvSpPr>
            <p:spPr>
              <a:xfrm>
                <a:off x="1537252" y="5077731"/>
                <a:ext cx="477078" cy="463826"/>
              </a:xfrm>
              <a:prstGeom prst="donut">
                <a:avLst>
                  <a:gd name="adj" fmla="val 11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Multiplication Sign 6">
                <a:extLst>
                  <a:ext uri="{FF2B5EF4-FFF2-40B4-BE49-F238E27FC236}">
                    <a16:creationId xmlns:a16="http://schemas.microsoft.com/office/drawing/2014/main" xmlns="" id="{5AC30240-8CA0-4AD9-BB81-3566BFD61B92}"/>
                  </a:ext>
                </a:extLst>
              </p:cNvPr>
              <p:cNvSpPr/>
              <p:nvPr/>
            </p:nvSpPr>
            <p:spPr>
              <a:xfrm>
                <a:off x="1469336" y="3396387"/>
                <a:ext cx="606286" cy="649356"/>
              </a:xfrm>
              <a:prstGeom prst="mathMultiply">
                <a:avLst>
                  <a:gd name="adj1" fmla="val 8242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F090E52-FC2A-4911-B5C1-85D780BAFEE0}"/>
                </a:ext>
              </a:extLst>
            </p:cNvPr>
            <p:cNvSpPr/>
            <p:nvPr/>
          </p:nvSpPr>
          <p:spPr>
            <a:xfrm>
              <a:off x="5212885" y="1583420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しょうかい</a:t>
              </a:r>
              <a:endParaRPr lang="en-GB" sz="14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42C1B1-E8EB-454D-8A34-CD7535577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59" y="224735"/>
            <a:ext cx="3167269" cy="1813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Multiplication Sign 6">
            <a:extLst>
              <a:ext uri="{FF2B5EF4-FFF2-40B4-BE49-F238E27FC236}">
                <a16:creationId xmlns:a16="http://schemas.microsoft.com/office/drawing/2014/main" xmlns="" id="{5AC30240-8CA0-4AD9-BB81-3566BFD61B92}"/>
              </a:ext>
            </a:extLst>
          </p:cNvPr>
          <p:cNvSpPr/>
          <p:nvPr/>
        </p:nvSpPr>
        <p:spPr>
          <a:xfrm>
            <a:off x="924870" y="4936559"/>
            <a:ext cx="606286" cy="649356"/>
          </a:xfrm>
          <a:prstGeom prst="mathMultiply">
            <a:avLst>
              <a:gd name="adj1" fmla="val 82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0A4300-0645-4C4E-9A73-9221F75B2C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41" y="590550"/>
            <a:ext cx="4381500" cy="567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8DC324E-F618-4CD3-89E3-D7F36B5B588A}"/>
              </a:ext>
            </a:extLst>
          </p:cNvPr>
          <p:cNvSpPr txBox="1">
            <a:spLocks/>
          </p:cNvSpPr>
          <p:nvPr/>
        </p:nvSpPr>
        <p:spPr>
          <a:xfrm>
            <a:off x="0" y="288706"/>
            <a:ext cx="2961249" cy="7101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3200" dirty="0"/>
              <a:t>聞き取り</a:t>
            </a:r>
            <a:r>
              <a:rPr kumimoji="0" lang="en-GB" sz="3200" dirty="0" err="1"/>
              <a:t>練習</a:t>
            </a:r>
            <a:endParaRPr kumimoji="0"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9AFA92-DF8F-4285-B03C-328134BEB90F}"/>
              </a:ext>
            </a:extLst>
          </p:cNvPr>
          <p:cNvSpPr/>
          <p:nvPr/>
        </p:nvSpPr>
        <p:spPr>
          <a:xfrm>
            <a:off x="326577" y="108105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き          と     </a:t>
            </a:r>
            <a:r>
              <a:rPr lang="en-GB" b="1" dirty="0" err="1"/>
              <a:t>れんしゅう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B6841D-5024-4878-81DB-EBA1E44E78EE}"/>
              </a:ext>
            </a:extLst>
          </p:cNvPr>
          <p:cNvSpPr txBox="1"/>
          <p:nvPr/>
        </p:nvSpPr>
        <p:spPr>
          <a:xfrm>
            <a:off x="778083" y="2078969"/>
            <a:ext cx="22204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  <a:r>
              <a:rPr lang="en-GB" sz="2400" dirty="0"/>
              <a:t>.		A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	B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	C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	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1BEEC4-6512-4157-88CF-714B0057DB2E}"/>
              </a:ext>
            </a:extLst>
          </p:cNvPr>
          <p:cNvSpPr/>
          <p:nvPr/>
        </p:nvSpPr>
        <p:spPr>
          <a:xfrm>
            <a:off x="4470318" y="643756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/>
              <a:t>おばあさん</a:t>
            </a:r>
            <a:endParaRPr lang="en-GB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F11EE0-1B14-4315-A242-A55941553A5A}"/>
              </a:ext>
            </a:extLst>
          </p:cNvPr>
          <p:cNvSpPr/>
          <p:nvPr/>
        </p:nvSpPr>
        <p:spPr>
          <a:xfrm>
            <a:off x="6714901" y="5629551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/>
              <a:t>リーさん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14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C3CD89D-4C30-40FF-9D44-C64AF4FF209D}"/>
              </a:ext>
            </a:extLst>
          </p:cNvPr>
          <p:cNvGrpSpPr/>
          <p:nvPr/>
        </p:nvGrpSpPr>
        <p:grpSpPr>
          <a:xfrm>
            <a:off x="1176132" y="2232776"/>
            <a:ext cx="7967868" cy="3447098"/>
            <a:chOff x="1477619" y="1583420"/>
            <a:chExt cx="7967868" cy="3447098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xmlns="" id="{5A819267-2769-4465-8071-C52BD5DFB7C0}"/>
                </a:ext>
              </a:extLst>
            </p:cNvPr>
            <p:cNvSpPr/>
            <p:nvPr/>
          </p:nvSpPr>
          <p:spPr>
            <a:xfrm>
              <a:off x="1537252" y="2644845"/>
              <a:ext cx="477078" cy="463826"/>
            </a:xfrm>
            <a:prstGeom prst="donut">
              <a:avLst>
                <a:gd name="adj" fmla="val 11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DEBE2D3-3A5B-4C24-8ED2-B72A4996D6DE}"/>
                </a:ext>
              </a:extLst>
            </p:cNvPr>
            <p:cNvSpPr/>
            <p:nvPr/>
          </p:nvSpPr>
          <p:spPr>
            <a:xfrm>
              <a:off x="2136913" y="1891197"/>
              <a:ext cx="7308574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latin typeface="Meiryo" panose="020B0604030504040204" pitchFamily="34" charset="-128"/>
                  <a:ea typeface="Meiryo" panose="020B0604030504040204" pitchFamily="34" charset="-128"/>
                </a:rPr>
                <a:t>A. </a:t>
              </a:r>
              <a:r>
                <a:rPr lang="ja-JP" altLang="en-US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おばあさん</a:t>
              </a:r>
              <a:r>
                <a:rPr kumimoji="0" lang="ja-JP" altLang="en-US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 </a:t>
              </a:r>
              <a:r>
                <a:rPr kumimoji="0" lang="ja-JP" altLang="en-US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荷物</a:t>
              </a:r>
              <a:r>
                <a:rPr kumimoji="0" lang="ja-JP" altLang="en-US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 </a:t>
              </a:r>
              <a:r>
                <a:rPr kumimoji="0" lang="ja-JP" altLang="en-US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運んで</a:t>
              </a:r>
              <a:r>
                <a:rPr kumimoji="0" lang="ja-JP" altLang="en-US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くれました</a:t>
              </a:r>
              <a:r>
                <a:rPr kumimoji="0" lang="ja-JP" altLang="en-US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ja-JP" dirty="0">
                  <a:latin typeface="Meiryo" panose="020B0604030504040204" pitchFamily="34" charset="-128"/>
                  <a:ea typeface="Meiryo" panose="020B0604030504040204" pitchFamily="34" charset="-128"/>
                </a:rPr>
                <a:t>B. </a:t>
              </a:r>
              <a:r>
                <a:rPr lang="ja-JP" altLang="en-US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おばあさん</a:t>
              </a:r>
              <a:r>
                <a:rPr kumimoji="0" lang="ja-JP" altLang="en-US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 </a:t>
              </a:r>
              <a:r>
                <a:rPr lang="ja-JP" altLang="en-US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リーさん</a:t>
              </a:r>
              <a:r>
                <a:rPr kumimoji="0" lang="ja-JP" altLang="en-US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 </a:t>
              </a:r>
              <a:r>
                <a:rPr kumimoji="0" lang="ja-JP" altLang="en-US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荷物</a:t>
              </a:r>
              <a:r>
                <a:rPr kumimoji="0" lang="ja-JP" altLang="en-US" b="1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運んで</a:t>
              </a:r>
              <a:r>
                <a:rPr kumimoji="0" lang="ja-JP" altLang="en-US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もらいました</a:t>
              </a:r>
              <a:r>
                <a:rPr kumimoji="0" lang="ja-JP" altLang="en-US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ja-JP" dirty="0">
                  <a:latin typeface="Meiryo" panose="020B0604030504040204" pitchFamily="34" charset="-128"/>
                  <a:ea typeface="Meiryo" panose="020B0604030504040204" pitchFamily="34" charset="-128"/>
                </a:rPr>
                <a:t>C.</a:t>
              </a:r>
              <a:r>
                <a:rPr lang="en-GB" altLang="ja-JP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lang="ja-JP" altLang="en-US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リーさん</a:t>
              </a:r>
              <a:r>
                <a:rPr kumimoji="0" lang="ja-JP" altLang="en-US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 </a:t>
              </a:r>
              <a:r>
                <a:rPr lang="ja-JP" altLang="en-US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おばあさん</a:t>
              </a:r>
              <a:r>
                <a:rPr kumimoji="0" lang="ja-JP" altLang="en-US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の荷物</a:t>
              </a:r>
              <a:r>
                <a:rPr kumimoji="0" lang="ja-JP" altLang="en-US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運んで</a:t>
              </a:r>
              <a:r>
                <a:rPr kumimoji="0" lang="ja-JP" altLang="en-US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くれました</a:t>
              </a:r>
              <a:r>
                <a:rPr kumimoji="0" lang="ja-JP" altLang="en-US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latin typeface="Meiryo" panose="020B0604030504040204" pitchFamily="34" charset="-128"/>
                  <a:ea typeface="Meiryo" panose="020B0604030504040204" pitchFamily="34" charset="-128"/>
                </a:rPr>
                <a:t>D. </a:t>
              </a:r>
              <a:r>
                <a:rPr lang="ja-JP" altLang="en-US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リーさん</a:t>
              </a:r>
              <a:r>
                <a:rPr kumimoji="0" lang="ja-JP" altLang="en-US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 </a:t>
              </a:r>
              <a:r>
                <a:rPr lang="ja-JP" altLang="en-US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おばあさん</a:t>
              </a:r>
              <a:r>
                <a:rPr kumimoji="0" lang="ja-JP" altLang="en-US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の荷物</a:t>
              </a:r>
              <a:r>
                <a:rPr kumimoji="0" lang="ja-JP" altLang="en-US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運んで</a:t>
              </a:r>
              <a:r>
                <a:rPr kumimoji="0" lang="ja-JP" altLang="en-US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xmlns="" id="{7F56C0C7-38B3-4BCC-8974-8B055E9AE2A9}"/>
                </a:ext>
              </a:extLst>
            </p:cNvPr>
            <p:cNvSpPr/>
            <p:nvPr/>
          </p:nvSpPr>
          <p:spPr>
            <a:xfrm>
              <a:off x="1477619" y="3345141"/>
              <a:ext cx="606286" cy="649356"/>
            </a:xfrm>
            <a:prstGeom prst="mathMultiply">
              <a:avLst>
                <a:gd name="adj1" fmla="val 824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xmlns="" id="{409D1AFB-26DB-4537-B85A-F477A5E13A17}"/>
                </a:ext>
              </a:extLst>
            </p:cNvPr>
            <p:cNvSpPr/>
            <p:nvPr/>
          </p:nvSpPr>
          <p:spPr>
            <a:xfrm>
              <a:off x="1542223" y="4268234"/>
              <a:ext cx="477078" cy="463826"/>
            </a:xfrm>
            <a:prstGeom prst="donut">
              <a:avLst>
                <a:gd name="adj" fmla="val 11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1CCF7C2-7B26-495B-91F9-14171C51B53F}"/>
                </a:ext>
              </a:extLst>
            </p:cNvPr>
            <p:cNvSpPr/>
            <p:nvPr/>
          </p:nvSpPr>
          <p:spPr>
            <a:xfrm>
              <a:off x="3848725" y="1583420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にもつ</a:t>
              </a:r>
              <a:endParaRPr lang="en-GB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32C52C8-D4E6-4EC0-A28E-9900CC84E0BD}"/>
                </a:ext>
              </a:extLst>
            </p:cNvPr>
            <p:cNvSpPr/>
            <p:nvPr/>
          </p:nvSpPr>
          <p:spPr>
            <a:xfrm>
              <a:off x="4640798" y="1583424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はこ</a:t>
              </a:r>
              <a:endParaRPr lang="en-GB" sz="14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71C695-8777-42D1-B8DD-4C2C17A2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14" y="316053"/>
            <a:ext cx="1794408" cy="23249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Multiplication Sign 7">
            <a:extLst>
              <a:ext uri="{FF2B5EF4-FFF2-40B4-BE49-F238E27FC236}">
                <a16:creationId xmlns:a16="http://schemas.microsoft.com/office/drawing/2014/main" xmlns="" id="{7F56C0C7-38B3-4BCC-8974-8B055E9AE2A9}"/>
              </a:ext>
            </a:extLst>
          </p:cNvPr>
          <p:cNvSpPr/>
          <p:nvPr/>
        </p:nvSpPr>
        <p:spPr>
          <a:xfrm>
            <a:off x="1194741" y="2408375"/>
            <a:ext cx="606286" cy="649356"/>
          </a:xfrm>
          <a:prstGeom prst="mathMultiply">
            <a:avLst>
              <a:gd name="adj1" fmla="val 82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B4A03999-281F-4D3B-A999-421D62604313}"/>
              </a:ext>
            </a:extLst>
          </p:cNvPr>
          <p:cNvSpPr/>
          <p:nvPr/>
        </p:nvSpPr>
        <p:spPr>
          <a:xfrm>
            <a:off x="39756" y="56081"/>
            <a:ext cx="3975653" cy="1335398"/>
          </a:xfrm>
          <a:prstGeom prst="wedgeEllipseCallout">
            <a:avLst>
              <a:gd name="adj1" fmla="val 35218"/>
              <a:gd name="adj2" fmla="val 818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26E3D99-25B2-40D9-B8F1-9DCA3A0D2C24}"/>
              </a:ext>
            </a:extLst>
          </p:cNvPr>
          <p:cNvGrpSpPr/>
          <p:nvPr/>
        </p:nvGrpSpPr>
        <p:grpSpPr>
          <a:xfrm>
            <a:off x="366416" y="197198"/>
            <a:ext cx="3775393" cy="892552"/>
            <a:chOff x="366416" y="197198"/>
            <a:chExt cx="3775393" cy="8925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056D0C4-8467-49D5-9E38-F3251E3E8DD9}"/>
                </a:ext>
              </a:extLst>
            </p:cNvPr>
            <p:cNvSpPr/>
            <p:nvPr/>
          </p:nvSpPr>
          <p:spPr>
            <a:xfrm>
              <a:off x="366416" y="381864"/>
              <a:ext cx="37753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/>
                <a:t>私は誰ですか</a:t>
              </a:r>
              <a:r>
                <a:rPr lang="en-GB" sz="4000" dirty="0"/>
                <a:t>。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7CBF4F7-8450-44FD-A5B8-FC2075DE3862}"/>
                </a:ext>
              </a:extLst>
            </p:cNvPr>
            <p:cNvSpPr/>
            <p:nvPr/>
          </p:nvSpPr>
          <p:spPr>
            <a:xfrm>
              <a:off x="1399616" y="19719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だれ</a:t>
              </a:r>
              <a:endParaRPr lang="en-GB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AD810E-7A8A-4DEB-8D83-A5904ECB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1" y="2218703"/>
            <a:ext cx="6096000" cy="4143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18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B4A03999-281F-4D3B-A999-421D62604313}"/>
              </a:ext>
            </a:extLst>
          </p:cNvPr>
          <p:cNvSpPr/>
          <p:nvPr/>
        </p:nvSpPr>
        <p:spPr>
          <a:xfrm>
            <a:off x="39756" y="56081"/>
            <a:ext cx="3975653" cy="1335398"/>
          </a:xfrm>
          <a:prstGeom prst="wedgeEllipseCallout">
            <a:avLst>
              <a:gd name="adj1" fmla="val 35218"/>
              <a:gd name="adj2" fmla="val 818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26E3D99-25B2-40D9-B8F1-9DCA3A0D2C24}"/>
              </a:ext>
            </a:extLst>
          </p:cNvPr>
          <p:cNvGrpSpPr/>
          <p:nvPr/>
        </p:nvGrpSpPr>
        <p:grpSpPr>
          <a:xfrm>
            <a:off x="366416" y="197198"/>
            <a:ext cx="3775393" cy="892552"/>
            <a:chOff x="366416" y="197198"/>
            <a:chExt cx="3775393" cy="8925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056D0C4-8467-49D5-9E38-F3251E3E8DD9}"/>
                </a:ext>
              </a:extLst>
            </p:cNvPr>
            <p:cNvSpPr/>
            <p:nvPr/>
          </p:nvSpPr>
          <p:spPr>
            <a:xfrm>
              <a:off x="366416" y="381864"/>
              <a:ext cx="37753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/>
                <a:t>私は誰ですか</a:t>
              </a:r>
              <a:r>
                <a:rPr lang="en-GB" sz="4000" dirty="0"/>
                <a:t>。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7CBF4F7-8450-44FD-A5B8-FC2075DE3862}"/>
                </a:ext>
              </a:extLst>
            </p:cNvPr>
            <p:cNvSpPr/>
            <p:nvPr/>
          </p:nvSpPr>
          <p:spPr>
            <a:xfrm>
              <a:off x="1399616" y="19719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だれ</a:t>
              </a:r>
              <a:endParaRPr lang="en-GB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E78366-0CA0-41D1-A578-F6E2A202B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62" y="2044561"/>
            <a:ext cx="5446857" cy="40911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70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B4A03999-281F-4D3B-A999-421D62604313}"/>
              </a:ext>
            </a:extLst>
          </p:cNvPr>
          <p:cNvSpPr/>
          <p:nvPr/>
        </p:nvSpPr>
        <p:spPr>
          <a:xfrm>
            <a:off x="39756" y="56081"/>
            <a:ext cx="3975653" cy="1335398"/>
          </a:xfrm>
          <a:prstGeom prst="wedgeEllipseCallout">
            <a:avLst>
              <a:gd name="adj1" fmla="val 35218"/>
              <a:gd name="adj2" fmla="val 818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26E3D99-25B2-40D9-B8F1-9DCA3A0D2C24}"/>
              </a:ext>
            </a:extLst>
          </p:cNvPr>
          <p:cNvGrpSpPr/>
          <p:nvPr/>
        </p:nvGrpSpPr>
        <p:grpSpPr>
          <a:xfrm>
            <a:off x="366416" y="197198"/>
            <a:ext cx="3775393" cy="892552"/>
            <a:chOff x="366416" y="197198"/>
            <a:chExt cx="3775393" cy="8925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056D0C4-8467-49D5-9E38-F3251E3E8DD9}"/>
                </a:ext>
              </a:extLst>
            </p:cNvPr>
            <p:cNvSpPr/>
            <p:nvPr/>
          </p:nvSpPr>
          <p:spPr>
            <a:xfrm>
              <a:off x="366416" y="381864"/>
              <a:ext cx="37753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/>
                <a:t>私は誰ですか</a:t>
              </a:r>
              <a:r>
                <a:rPr lang="en-GB" sz="4000" dirty="0"/>
                <a:t>。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7CBF4F7-8450-44FD-A5B8-FC2075DE3862}"/>
                </a:ext>
              </a:extLst>
            </p:cNvPr>
            <p:cNvSpPr/>
            <p:nvPr/>
          </p:nvSpPr>
          <p:spPr>
            <a:xfrm>
              <a:off x="1399616" y="19719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だれ</a:t>
              </a:r>
              <a:endParaRPr lang="en-GB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8B19BB-1991-4EA7-A894-FC34932F3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069236"/>
            <a:ext cx="6604000" cy="440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83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C470AB6-5B77-4103-8128-56C6ED749ED6}"/>
              </a:ext>
            </a:extLst>
          </p:cNvPr>
          <p:cNvGrpSpPr/>
          <p:nvPr/>
        </p:nvGrpSpPr>
        <p:grpSpPr>
          <a:xfrm>
            <a:off x="457200" y="1451117"/>
            <a:ext cx="6041281" cy="5406883"/>
            <a:chOff x="0" y="1115272"/>
            <a:chExt cx="6041281" cy="54068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CF12119-DDE9-4871-BDC3-6BE896C2A727}"/>
                </a:ext>
              </a:extLst>
            </p:cNvPr>
            <p:cNvSpPr/>
            <p:nvPr/>
          </p:nvSpPr>
          <p:spPr>
            <a:xfrm>
              <a:off x="2893278" y="2367171"/>
              <a:ext cx="3148003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/>
                <a:t>〜て </a:t>
              </a:r>
              <a:r>
                <a:rPr lang="en-GB" sz="4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くれる</a:t>
              </a:r>
              <a:endParaRPr lang="en-GB" sz="4400" dirty="0"/>
            </a:p>
            <a:p>
              <a:endParaRPr lang="en-GB" sz="4400" dirty="0"/>
            </a:p>
            <a:p>
              <a:r>
                <a:rPr lang="en-GB" sz="4400" dirty="0"/>
                <a:t>〜</a:t>
              </a:r>
              <a:r>
                <a:rPr lang="en-GB" sz="4400" dirty="0" err="1"/>
                <a:t>て</a:t>
              </a:r>
              <a:r>
                <a:rPr lang="en-GB" sz="4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あげる</a:t>
              </a:r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endParaRPr lang="en-GB" sz="4400" dirty="0"/>
            </a:p>
            <a:p>
              <a:r>
                <a:rPr lang="en-GB" sz="4400" dirty="0"/>
                <a:t>〜</a:t>
              </a:r>
              <a:r>
                <a:rPr lang="en-GB" sz="4400" dirty="0" err="1"/>
                <a:t>て</a:t>
              </a:r>
              <a:r>
                <a:rPr lang="en-GB" sz="4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もらう</a:t>
              </a:r>
              <a:endParaRPr lang="en-GB" sz="4400" dirty="0"/>
            </a:p>
            <a:p>
              <a:endParaRPr lang="en-GB" sz="4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FAB1C1F-31DA-4315-9EF0-AF6BD65DF1DD}"/>
                </a:ext>
              </a:extLst>
            </p:cNvPr>
            <p:cNvGrpSpPr/>
            <p:nvPr/>
          </p:nvGrpSpPr>
          <p:grpSpPr>
            <a:xfrm>
              <a:off x="0" y="1115272"/>
              <a:ext cx="3752189" cy="951758"/>
              <a:chOff x="0" y="15341"/>
              <a:chExt cx="3752189" cy="9517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0AE8B21-0741-4110-87EE-92EFB18AAB4F}"/>
                  </a:ext>
                </a:extLst>
              </p:cNvPr>
              <p:cNvSpPr/>
              <p:nvPr/>
            </p:nvSpPr>
            <p:spPr>
              <a:xfrm>
                <a:off x="167553" y="15341"/>
                <a:ext cx="35846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dirty="0">
                    <a:ea typeface="Meiryo" panose="020B0604030504040204" pitchFamily="34" charset="-128"/>
                    <a:cs typeface="Times New Roman" panose="02020603050405020304" pitchFamily="18" charset="0"/>
                  </a:rPr>
                  <a:t>つか           </a:t>
                </a:r>
                <a:r>
                  <a:rPr lang="en-GB" dirty="0" err="1"/>
                  <a:t>かた</a:t>
                </a:r>
                <a:r>
                  <a:rPr lang="en-GB" dirty="0"/>
                  <a:t>              </a:t>
                </a:r>
                <a:r>
                  <a:rPr lang="en-GB" dirty="0" err="1"/>
                  <a:t>れんしゅう</a:t>
                </a:r>
                <a:endParaRPr lang="en-GB" dirty="0"/>
              </a:p>
              <a:p>
                <a:endParaRPr lang="en-GB" dirty="0"/>
              </a:p>
            </p:txBody>
          </p:sp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xmlns="" id="{CD86A203-7A40-44CC-9744-BC4B37736C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56999"/>
                <a:ext cx="3723861" cy="71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0" lang="ja-JP" altLang="en-US" sz="4000" dirty="0">
                    <a:ea typeface="Meiryo" panose="020B0604030504040204" pitchFamily="34" charset="-128"/>
                    <a:cs typeface="Times New Roman" panose="02020603050405020304" pitchFamily="18" charset="0"/>
                  </a:rPr>
                  <a:t>使い</a:t>
                </a:r>
                <a:r>
                  <a:rPr lang="en-GB" sz="4000" dirty="0"/>
                  <a:t>方 の</a:t>
                </a:r>
                <a:r>
                  <a:rPr kumimoji="0" lang="ja-JP" altLang="en-GB" sz="4000" dirty="0"/>
                  <a:t> </a:t>
                </a:r>
                <a:r>
                  <a:rPr lang="en-GB" sz="4000" dirty="0" err="1"/>
                  <a:t>練習</a:t>
                </a:r>
                <a:endParaRPr lang="en-GB" sz="4000" dirty="0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02ADF8-F310-4EA9-9844-A261AFB68D8D}"/>
              </a:ext>
            </a:extLst>
          </p:cNvPr>
          <p:cNvSpPr/>
          <p:nvPr/>
        </p:nvSpPr>
        <p:spPr>
          <a:xfrm>
            <a:off x="4018003" y="3244334"/>
            <a:ext cx="89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B754185-FA47-477B-877E-4E772EA58D5E}"/>
              </a:ext>
            </a:extLst>
          </p:cNvPr>
          <p:cNvSpPr txBox="1">
            <a:spLocks/>
          </p:cNvSpPr>
          <p:nvPr/>
        </p:nvSpPr>
        <p:spPr>
          <a:xfrm>
            <a:off x="457200" y="3081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本日のレ</a:t>
            </a:r>
            <a:r>
              <a:rPr kumimoji="0"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ツ</a:t>
            </a:r>
            <a:r>
              <a:rPr kumimoji="0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スン</a:t>
            </a:r>
            <a:endParaRPr kumimoji="0"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2" y="48870"/>
            <a:ext cx="6198158" cy="324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3714"/>
          <a:stretch/>
        </p:blipFill>
        <p:spPr>
          <a:xfrm>
            <a:off x="1634373" y="3495260"/>
            <a:ext cx="5985876" cy="35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00" y="1460087"/>
            <a:ext cx="6199200" cy="43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055700" y="5656253"/>
            <a:ext cx="1869044" cy="916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Explosion 1 62"/>
          <p:cNvSpPr/>
          <p:nvPr/>
        </p:nvSpPr>
        <p:spPr>
          <a:xfrm>
            <a:off x="629632" y="5041780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800336" y="1860604"/>
            <a:ext cx="1872342" cy="3098800"/>
            <a:chOff x="1348813" y="2002971"/>
            <a:chExt cx="1872342" cy="3098800"/>
          </a:xfrm>
        </p:grpSpPr>
        <p:sp>
          <p:nvSpPr>
            <p:cNvPr id="37" name="Rounded Rectangle 36"/>
            <p:cNvSpPr/>
            <p:nvPr/>
          </p:nvSpPr>
          <p:spPr>
            <a:xfrm>
              <a:off x="1348813" y="2002971"/>
              <a:ext cx="1872342" cy="3098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38220" y="2088227"/>
              <a:ext cx="902811" cy="764927"/>
              <a:chOff x="1838220" y="2088227"/>
              <a:chExt cx="902811" cy="76492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38220" y="2329934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買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う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33108" y="208822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か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38220" y="3094861"/>
              <a:ext cx="902811" cy="783529"/>
              <a:chOff x="1838220" y="3094861"/>
              <a:chExt cx="902811" cy="78352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38220" y="3355170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待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つ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33108" y="309486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ま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38220" y="4138699"/>
              <a:ext cx="902811" cy="764927"/>
              <a:chOff x="1838220" y="4138699"/>
              <a:chExt cx="902811" cy="7649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38220" y="4380406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取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13782" y="413869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と</a:t>
                </a:r>
              </a:p>
            </p:txBody>
          </p:sp>
        </p:grpSp>
      </p:grpSp>
      <p:sp>
        <p:nvSpPr>
          <p:cNvPr id="62" name="Explosion 1 61"/>
          <p:cNvSpPr/>
          <p:nvPr/>
        </p:nvSpPr>
        <p:spPr>
          <a:xfrm>
            <a:off x="-115610" y="1092532"/>
            <a:ext cx="1896414" cy="138816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6481237" y="4218148"/>
            <a:ext cx="1496732" cy="1683657"/>
            <a:chOff x="6766977" y="4209143"/>
            <a:chExt cx="1496732" cy="1683657"/>
          </a:xfrm>
        </p:grpSpPr>
        <p:sp>
          <p:nvSpPr>
            <p:cNvPr id="42" name="Rounded Rectangle 41"/>
            <p:cNvSpPr/>
            <p:nvPr/>
          </p:nvSpPr>
          <p:spPr>
            <a:xfrm>
              <a:off x="6766977" y="4209143"/>
              <a:ext cx="1496732" cy="16836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62789" y="444114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する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062788" y="4996550"/>
              <a:ext cx="902811" cy="779859"/>
              <a:chOff x="4177302" y="3856926"/>
              <a:chExt cx="902811" cy="77985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177302" y="4113565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来る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13209" y="385692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く</a:t>
                </a:r>
              </a:p>
            </p:txBody>
          </p:sp>
        </p:grpSp>
      </p:grpSp>
      <p:sp>
        <p:nvSpPr>
          <p:cNvPr id="61" name="Explosion 1 60"/>
          <p:cNvSpPr/>
          <p:nvPr/>
        </p:nvSpPr>
        <p:spPr>
          <a:xfrm>
            <a:off x="5341360" y="5422233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934265" y="3520429"/>
            <a:ext cx="1769928" cy="18941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xplosion 1 59"/>
          <p:cNvSpPr/>
          <p:nvPr/>
        </p:nvSpPr>
        <p:spPr>
          <a:xfrm>
            <a:off x="4885514" y="2913073"/>
            <a:ext cx="1904765" cy="146232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Explosion 1 58"/>
          <p:cNvSpPr/>
          <p:nvPr/>
        </p:nvSpPr>
        <p:spPr>
          <a:xfrm>
            <a:off x="7066383" y="3291741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6417271" y="978947"/>
            <a:ext cx="1850571" cy="2156478"/>
            <a:chOff x="6560893" y="1363951"/>
            <a:chExt cx="1850571" cy="2156478"/>
          </a:xfrm>
        </p:grpSpPr>
        <p:sp>
          <p:nvSpPr>
            <p:cNvPr id="41" name="Rounded Rectangle 40"/>
            <p:cNvSpPr/>
            <p:nvPr/>
          </p:nvSpPr>
          <p:spPr>
            <a:xfrm>
              <a:off x="6560893" y="1363951"/>
              <a:ext cx="1850571" cy="21564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883253" y="2496369"/>
              <a:ext cx="1261884" cy="783158"/>
              <a:chOff x="2323091" y="3926505"/>
              <a:chExt cx="1261884" cy="78315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23091" y="4186443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食べ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97565" y="39265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た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957727" y="1562368"/>
              <a:ext cx="1205779" cy="792637"/>
              <a:chOff x="4184179" y="2503863"/>
              <a:chExt cx="1205779" cy="79263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184179" y="2773280"/>
                <a:ext cx="12057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/>
                  <a:t>起き</a:t>
                </a:r>
                <a:r>
                  <a:rPr lang="en-GB" sz="2800" dirty="0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33794" y="250386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お</a:t>
                </a:r>
                <a:endParaRPr lang="en-GB" dirty="0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321055" y="978947"/>
            <a:ext cx="1792514" cy="2074488"/>
            <a:chOff x="3649037" y="943429"/>
            <a:chExt cx="1792514" cy="2074488"/>
          </a:xfrm>
        </p:grpSpPr>
        <p:sp>
          <p:nvSpPr>
            <p:cNvPr id="38" name="Rounded Rectangle 37"/>
            <p:cNvSpPr/>
            <p:nvPr/>
          </p:nvSpPr>
          <p:spPr>
            <a:xfrm>
              <a:off x="3649037" y="943429"/>
              <a:ext cx="1792514" cy="2074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20922" y="994619"/>
              <a:ext cx="755335" cy="804270"/>
              <a:chOff x="1958293" y="1633248"/>
              <a:chExt cx="755335" cy="8042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58293" y="1914298"/>
                <a:ext cx="7553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書</a:t>
                </a:r>
                <a:r>
                  <a:rPr lang="ja-JP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く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63072" y="163324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か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20922" y="2064066"/>
              <a:ext cx="928629" cy="786985"/>
              <a:chOff x="1932475" y="2749660"/>
              <a:chExt cx="928629" cy="7869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58293" y="3013425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泳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ぐ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32475" y="2749660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/>
                  <a:t>およ</a:t>
                </a:r>
                <a:endParaRPr lang="en-GB" dirty="0"/>
              </a:p>
            </p:txBody>
          </p:sp>
        </p:grpSp>
      </p:grpSp>
      <p:sp>
        <p:nvSpPr>
          <p:cNvPr id="58" name="Explosion 1 57"/>
          <p:cNvSpPr/>
          <p:nvPr/>
        </p:nvSpPr>
        <p:spPr>
          <a:xfrm>
            <a:off x="7228453" y="193663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xplosion 1 56"/>
          <p:cNvSpPr/>
          <p:nvPr/>
        </p:nvSpPr>
        <p:spPr>
          <a:xfrm>
            <a:off x="4202723" y="154989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8096" y="150015"/>
            <a:ext cx="356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accent6"/>
                </a:solidFill>
              </a:rPr>
              <a:t>動詞（どうし）</a:t>
            </a:r>
            <a:endParaRPr lang="en-GB" sz="4800" b="1" dirty="0">
              <a:solidFill>
                <a:schemeClr val="accent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44581" y="3541650"/>
            <a:ext cx="908170" cy="838756"/>
            <a:chOff x="1989879" y="2079052"/>
            <a:chExt cx="908170" cy="838756"/>
          </a:xfrm>
        </p:grpSpPr>
        <p:sp>
          <p:nvSpPr>
            <p:cNvPr id="19" name="Rectangle 18"/>
            <p:cNvSpPr/>
            <p:nvPr/>
          </p:nvSpPr>
          <p:spPr>
            <a:xfrm>
              <a:off x="1995238" y="23945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/>
                <a:t>遊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ぶ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9879" y="2079052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あ</a:t>
              </a:r>
              <a:r>
                <a:rPr lang="ja-JP" altLang="en-US" dirty="0"/>
                <a:t>そ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49940" y="4496478"/>
            <a:ext cx="902811" cy="761682"/>
            <a:chOff x="1995238" y="3467690"/>
            <a:chExt cx="902811" cy="761682"/>
          </a:xfrm>
        </p:grpSpPr>
        <p:sp>
          <p:nvSpPr>
            <p:cNvPr id="22" name="Rectangle 21"/>
            <p:cNvSpPr/>
            <p:nvPr/>
          </p:nvSpPr>
          <p:spPr>
            <a:xfrm>
              <a:off x="1995238" y="370615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/>
                <a:t>飲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む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5667" y="346769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の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6203" y="5717139"/>
            <a:ext cx="904094" cy="768085"/>
            <a:chOff x="1873883" y="2491469"/>
            <a:chExt cx="904094" cy="768085"/>
          </a:xfrm>
        </p:grpSpPr>
        <p:sp>
          <p:nvSpPr>
            <p:cNvPr id="25" name="Rectangle 24"/>
            <p:cNvSpPr/>
            <p:nvPr/>
          </p:nvSpPr>
          <p:spPr>
            <a:xfrm>
              <a:off x="1875166" y="273633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/>
                <a:t>話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す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73883" y="2491469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は</a:t>
              </a:r>
              <a:r>
                <a:rPr lang="ja-JP" altLang="en-US" dirty="0"/>
                <a:t>な</a:t>
              </a:r>
              <a:endParaRPr lang="en-GB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7609" y="136504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つ</a:t>
            </a:r>
            <a:r>
              <a:rPr lang="en-GB" sz="3600" dirty="0" err="1">
                <a:solidFill>
                  <a:srgbClr val="FF0000"/>
                </a:solidFill>
              </a:rPr>
              <a:t>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49383" y="329174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んで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6061" y="547098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して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06797" y="6466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て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0699" y="377067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して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5" name="Flowchart: Connector 64"/>
          <p:cNvSpPr/>
          <p:nvPr/>
        </p:nvSpPr>
        <p:spPr>
          <a:xfrm>
            <a:off x="5451665" y="697809"/>
            <a:ext cx="262847" cy="332328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5912708" y="5663716"/>
            <a:ext cx="1107996" cy="902970"/>
            <a:chOff x="6234652" y="3856926"/>
            <a:chExt cx="1107996" cy="902970"/>
          </a:xfrm>
        </p:grpSpPr>
        <p:sp>
          <p:nvSpPr>
            <p:cNvPr id="51" name="Rectangle 50"/>
            <p:cNvSpPr/>
            <p:nvPr/>
          </p:nvSpPr>
          <p:spPr>
            <a:xfrm>
              <a:off x="6270560" y="385692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き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34652" y="4113565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err="1">
                  <a:solidFill>
                    <a:srgbClr val="FF0000"/>
                  </a:solidFill>
                </a:rPr>
                <a:t>来て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662598" y="603469"/>
            <a:ext cx="1037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いで</a:t>
            </a:r>
            <a:endParaRPr lang="en-GB" sz="3600" dirty="0"/>
          </a:p>
        </p:txBody>
      </p:sp>
      <p:cxnSp>
        <p:nvCxnSpPr>
          <p:cNvPr id="69" name="Straight Arrow Connector 68"/>
          <p:cNvCxnSpPr>
            <a:stCxn id="65" idx="4"/>
          </p:cNvCxnSpPr>
          <p:nvPr/>
        </p:nvCxnSpPr>
        <p:spPr>
          <a:xfrm flipH="1">
            <a:off x="4593820" y="1030137"/>
            <a:ext cx="989269" cy="14456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0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A1EFFBA-4FCE-4F71-BB6C-431EC5B15924}"/>
              </a:ext>
            </a:extLst>
          </p:cNvPr>
          <p:cNvGrpSpPr/>
          <p:nvPr/>
        </p:nvGrpSpPr>
        <p:grpSpPr>
          <a:xfrm>
            <a:off x="1701690" y="490273"/>
            <a:ext cx="7143750" cy="6477059"/>
            <a:chOff x="1000125" y="543281"/>
            <a:chExt cx="7143750" cy="64770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083E17C-1086-412E-9799-6C73130F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" y="900112"/>
              <a:ext cx="7143750" cy="50577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3BCD6FF-1625-450D-8CD9-96691A2F874E}"/>
                </a:ext>
              </a:extLst>
            </p:cNvPr>
            <p:cNvSpPr txBox="1"/>
            <p:nvPr/>
          </p:nvSpPr>
          <p:spPr>
            <a:xfrm>
              <a:off x="3447974" y="543281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66C0697-F100-4CB3-8F4B-A8FC9525B5A1}"/>
                </a:ext>
              </a:extLst>
            </p:cNvPr>
            <p:cNvSpPr txBox="1"/>
            <p:nvPr/>
          </p:nvSpPr>
          <p:spPr>
            <a:xfrm>
              <a:off x="1393885" y="5158292"/>
              <a:ext cx="101502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179ECE-D42F-4761-BFAF-D7DD7207A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4645745"/>
            <a:ext cx="1734247" cy="2087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536448-D4BA-4FDA-BBC4-C0467E3F6A70}"/>
              </a:ext>
            </a:extLst>
          </p:cNvPr>
          <p:cNvSpPr txBox="1"/>
          <p:nvPr/>
        </p:nvSpPr>
        <p:spPr>
          <a:xfrm>
            <a:off x="0" y="3243236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C124F3-DE6A-4E81-9F9C-0059E1A348A1}"/>
              </a:ext>
            </a:extLst>
          </p:cNvPr>
          <p:cNvSpPr/>
          <p:nvPr/>
        </p:nvSpPr>
        <p:spPr>
          <a:xfrm>
            <a:off x="434457" y="24131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今</a:t>
            </a:r>
          </a:p>
        </p:txBody>
      </p:sp>
    </p:spTree>
    <p:extLst>
      <p:ext uri="{BB962C8B-B14F-4D97-AF65-F5344CB8AC3E}">
        <p14:creationId xmlns:p14="http://schemas.microsoft.com/office/powerpoint/2010/main" val="20512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06D133-2A61-4D0A-B889-63805842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" y="3936814"/>
            <a:ext cx="4089510" cy="2768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90E851-A71E-42C2-AB61-9F17B76D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706" y="388389"/>
            <a:ext cx="4911922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ドアを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開けてくれています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R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ドアを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開けてあげています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ドアを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開けてもら</a:t>
            </a:r>
            <a:r>
              <a:rPr kumimoji="0" lang="ja-JP" altLang="en-US" sz="14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つ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ています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R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ドアを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開けています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9537C8-3C07-4CA3-B819-A378888AFC33}"/>
              </a:ext>
            </a:extLst>
          </p:cNvPr>
          <p:cNvSpPr/>
          <p:nvPr/>
        </p:nvSpPr>
        <p:spPr>
          <a:xfrm>
            <a:off x="5433360" y="77290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14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あ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73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D9F396-B734-4A68-B7E6-43CC36E2F6D2}"/>
              </a:ext>
            </a:extLst>
          </p:cNvPr>
          <p:cNvGrpSpPr/>
          <p:nvPr/>
        </p:nvGrpSpPr>
        <p:grpSpPr>
          <a:xfrm>
            <a:off x="1701690" y="-116074"/>
            <a:ext cx="7010400" cy="7314548"/>
            <a:chOff x="1066800" y="-116074"/>
            <a:chExt cx="7010400" cy="7314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8FA3F0B-0C78-4975-B8FA-B9921D20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90550"/>
              <a:ext cx="7010400" cy="5676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58EC15C-B16F-4F3A-9613-B6E9CBEBA97D}"/>
                </a:ext>
              </a:extLst>
            </p:cNvPr>
            <p:cNvSpPr txBox="1"/>
            <p:nvPr/>
          </p:nvSpPr>
          <p:spPr>
            <a:xfrm>
              <a:off x="4070826" y="5336426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6BF9731-8DF3-4B12-A13D-BA5286F0692D}"/>
                </a:ext>
              </a:extLst>
            </p:cNvPr>
            <p:cNvSpPr txBox="1"/>
            <p:nvPr/>
          </p:nvSpPr>
          <p:spPr>
            <a:xfrm>
              <a:off x="5194852" y="-116074"/>
              <a:ext cx="101502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59E5B4-B5E4-44E4-84E5-345883778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4645745"/>
            <a:ext cx="1734247" cy="2087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ACF66-940C-42F8-A656-A3C3C4E1334F}"/>
              </a:ext>
            </a:extLst>
          </p:cNvPr>
          <p:cNvSpPr txBox="1"/>
          <p:nvPr/>
        </p:nvSpPr>
        <p:spPr>
          <a:xfrm>
            <a:off x="0" y="3243236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955187-9557-49D7-969B-5C7687E47E56}"/>
              </a:ext>
            </a:extLst>
          </p:cNvPr>
          <p:cNvSpPr/>
          <p:nvPr/>
        </p:nvSpPr>
        <p:spPr>
          <a:xfrm>
            <a:off x="285918" y="17505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/>
              <a:t>今夜</a:t>
            </a:r>
            <a:endParaRPr lang="en-GB" sz="4800" b="1" dirty="0"/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0810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623B34-846D-4B1A-9270-7AEA4982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" y="3866492"/>
            <a:ext cx="3599180" cy="29145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2FDD2A-7D1A-4A7A-ADDF-9B308EED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706" y="388389"/>
            <a:ext cx="4424609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ご飯を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作</a:t>
            </a:r>
            <a:r>
              <a:rPr kumimoji="0" lang="ja-JP" altLang="en-US" sz="16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つ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てくれます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R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ご飯を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作</a:t>
            </a:r>
            <a:r>
              <a:rPr kumimoji="0" lang="ja-JP" altLang="en-US" sz="16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つ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てあげます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ご飯を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作</a:t>
            </a:r>
            <a:r>
              <a:rPr kumimoji="0" lang="ja-JP" altLang="en-US" sz="16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つ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てもらいます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私</a:t>
            </a:r>
            <a:r>
              <a:rPr kumimoji="0" lang="ja-JP" altLang="en-US" sz="20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は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ja-JP" sz="2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R</a:t>
            </a:r>
            <a:r>
              <a:rPr kumimoji="0" lang="ja-JP" altLang="en-US" sz="2000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に 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ご飯を </a:t>
            </a:r>
            <a:r>
              <a:rPr kumimoji="0" lang="ja-JP" altLang="en-US" sz="2000" u="sng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作ります</a:t>
            </a:r>
            <a:r>
              <a:rPr kumimoji="0" lang="ja-JP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ja-JP" sz="2000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D71CF6-E051-49B2-9E4C-32C50CADC3EA}"/>
              </a:ext>
            </a:extLst>
          </p:cNvPr>
          <p:cNvSpPr/>
          <p:nvPr/>
        </p:nvSpPr>
        <p:spPr>
          <a:xfrm>
            <a:off x="4892645" y="752924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はん</a:t>
            </a:r>
            <a:r>
              <a:rPr lang="en-GB" sz="1400" dirty="0"/>
              <a:t>     </a:t>
            </a:r>
            <a:r>
              <a:rPr lang="en-GB" sz="1400" dirty="0" err="1"/>
              <a:t>つく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517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68A30B1-D1D4-46AF-890F-993940D7134E}"/>
              </a:ext>
            </a:extLst>
          </p:cNvPr>
          <p:cNvGrpSpPr/>
          <p:nvPr/>
        </p:nvGrpSpPr>
        <p:grpSpPr>
          <a:xfrm>
            <a:off x="-32557" y="125038"/>
            <a:ext cx="8977776" cy="6607924"/>
            <a:chOff x="-32557" y="125038"/>
            <a:chExt cx="8977776" cy="66079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36F54E2-8B55-48AD-BA0D-CFE5DBC5B05B}"/>
                </a:ext>
              </a:extLst>
            </p:cNvPr>
            <p:cNvGrpSpPr/>
            <p:nvPr/>
          </p:nvGrpSpPr>
          <p:grpSpPr>
            <a:xfrm>
              <a:off x="1285459" y="125038"/>
              <a:ext cx="7659760" cy="6125876"/>
              <a:chOff x="742120" y="119211"/>
              <a:chExt cx="7659760" cy="612587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5C5493D1-BCE8-4792-9EF2-2B6E2EBDB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120" y="612913"/>
                <a:ext cx="7659760" cy="5632174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87B67EF-A750-4177-B9B4-9492514FD616}"/>
                  </a:ext>
                </a:extLst>
              </p:cNvPr>
              <p:cNvSpPr txBox="1"/>
              <p:nvPr/>
            </p:nvSpPr>
            <p:spPr>
              <a:xfrm>
                <a:off x="1285462" y="119211"/>
                <a:ext cx="1124026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5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G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A3F862F-706C-4E9A-907E-9556B28409EA}"/>
                  </a:ext>
                </a:extLst>
              </p:cNvPr>
              <p:cNvSpPr txBox="1"/>
              <p:nvPr/>
            </p:nvSpPr>
            <p:spPr>
              <a:xfrm>
                <a:off x="7368208" y="1566952"/>
                <a:ext cx="1015021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5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R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CA45D6-53AF-4806-B0B4-BBC50585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57" y="4645745"/>
              <a:ext cx="1734247" cy="20872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821449E-12C0-4EB3-9837-E257E6E266CE}"/>
                </a:ext>
              </a:extLst>
            </p:cNvPr>
            <p:cNvSpPr txBox="1"/>
            <p:nvPr/>
          </p:nvSpPr>
          <p:spPr>
            <a:xfrm>
              <a:off x="0" y="3243236"/>
              <a:ext cx="118173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EF1BDC7-45C4-406F-8188-A51D1D1DC7A2}"/>
                </a:ext>
              </a:extLst>
            </p:cNvPr>
            <p:cNvSpPr/>
            <p:nvPr/>
          </p:nvSpPr>
          <p:spPr>
            <a:xfrm>
              <a:off x="434457" y="241312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/>
                <a:t>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6F7529E-6FC8-42F3-BB88-F047B8DB2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459"/>
            <a:ext cx="4034497" cy="29665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AB34F4-CEC1-473C-ABD4-4C61B6A3C2C1}"/>
              </a:ext>
            </a:extLst>
          </p:cNvPr>
          <p:cNvGrpSpPr/>
          <p:nvPr/>
        </p:nvGrpSpPr>
        <p:grpSpPr>
          <a:xfrm>
            <a:off x="3539706" y="388389"/>
            <a:ext cx="4911922" cy="4570482"/>
            <a:chOff x="1696077" y="-93604"/>
            <a:chExt cx="4911922" cy="4570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9B6A21C-C2BC-4749-9230-4E71651C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077" y="-93604"/>
              <a:ext cx="4911922" cy="4570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ja-JP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G</a:t>
              </a:r>
              <a:r>
                <a:rPr kumimoji="0" lang="ja-JP" altLang="en-US" sz="20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 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鉛筆を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貸してくれています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G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en-GB" altLang="ja-JP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R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 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鉛筆を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貸してあげています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en-GB" altLang="ja-JP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G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 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鉛筆を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貸してもら</a:t>
              </a:r>
              <a:r>
                <a:rPr kumimoji="0" lang="ja-JP" altLang="en-US" sz="14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つ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ています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en-GB" altLang="ja-JP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R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 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鉛筆を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貸しています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50A6DF4-70A9-47A5-97B9-D2F2BA468775}"/>
                </a:ext>
              </a:extLst>
            </p:cNvPr>
            <p:cNvSpPr/>
            <p:nvPr/>
          </p:nvSpPr>
          <p:spPr>
            <a:xfrm>
              <a:off x="2732542" y="29765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えんぴつ</a:t>
              </a:r>
              <a:endParaRPr lang="en-GB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EADA01-923D-4132-A52E-B397C47D39FE}"/>
                </a:ext>
              </a:extLst>
            </p:cNvPr>
            <p:cNvSpPr/>
            <p:nvPr/>
          </p:nvSpPr>
          <p:spPr>
            <a:xfrm>
              <a:off x="3714896" y="297654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か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78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B849AAA-9EF6-4A60-869D-4C1AC6A875A5}"/>
              </a:ext>
            </a:extLst>
          </p:cNvPr>
          <p:cNvGrpSpPr/>
          <p:nvPr/>
        </p:nvGrpSpPr>
        <p:grpSpPr>
          <a:xfrm>
            <a:off x="1701690" y="304741"/>
            <a:ext cx="7097767" cy="5688554"/>
            <a:chOff x="1285462" y="119211"/>
            <a:chExt cx="7097767" cy="56885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E9A4DE2-1EB6-4E6C-AA4C-F34B3A19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782" y="1050235"/>
              <a:ext cx="5904435" cy="47575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F4E1D83-AAFB-4D81-932A-1A91280904B9}"/>
                </a:ext>
              </a:extLst>
            </p:cNvPr>
            <p:cNvSpPr txBox="1"/>
            <p:nvPr/>
          </p:nvSpPr>
          <p:spPr>
            <a:xfrm>
              <a:off x="1285462" y="119211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6C7F0-5E26-4CBF-9213-E81586D345CB}"/>
                </a:ext>
              </a:extLst>
            </p:cNvPr>
            <p:cNvSpPr txBox="1"/>
            <p:nvPr/>
          </p:nvSpPr>
          <p:spPr>
            <a:xfrm>
              <a:off x="7368208" y="1566952"/>
              <a:ext cx="101502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8BE893-6CC3-4757-A762-A25B93D93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4645745"/>
            <a:ext cx="1734247" cy="2087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91F9F5-B10D-46DE-9D42-D8A75D8D224D}"/>
              </a:ext>
            </a:extLst>
          </p:cNvPr>
          <p:cNvSpPr txBox="1"/>
          <p:nvPr/>
        </p:nvSpPr>
        <p:spPr>
          <a:xfrm>
            <a:off x="0" y="3243236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0BD299-5617-4C3F-87B8-A5EC03A685AA}"/>
              </a:ext>
            </a:extLst>
          </p:cNvPr>
          <p:cNvSpPr/>
          <p:nvPr/>
        </p:nvSpPr>
        <p:spPr>
          <a:xfrm>
            <a:off x="7073344" y="146409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/>
              <a:t>昨日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5940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717</Words>
  <Application>Microsoft Office PowerPoint</Application>
  <PresentationFormat>On-screen Show (4:3)</PresentationFormat>
  <Paragraphs>184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Meiryo</vt:lpstr>
      <vt:lpstr>ＭＳ Ｐゴシック</vt:lpstr>
      <vt:lpstr>宋体</vt:lpstr>
      <vt:lpstr>Arial</vt:lpstr>
      <vt:lpstr>Calibri</vt:lpstr>
      <vt:lpstr>Droid Sans</vt:lpstr>
      <vt:lpstr>Times New Roman</vt:lpstr>
      <vt:lpstr>游ゴシック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 Momoi</dc:creator>
  <cp:lastModifiedBy>Sandy Willmott</cp:lastModifiedBy>
  <cp:revision>46</cp:revision>
  <dcterms:created xsi:type="dcterms:W3CDTF">2017-11-28T18:33:54Z</dcterms:created>
  <dcterms:modified xsi:type="dcterms:W3CDTF">2017-12-11T20:46:13Z</dcterms:modified>
</cp:coreProperties>
</file>