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9" r:id="rId3"/>
    <p:sldId id="287" r:id="rId4"/>
    <p:sldId id="288" r:id="rId5"/>
    <p:sldId id="290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 Suzuki" initials="SS" lastIdx="1" clrIdx="0">
    <p:extLst>
      <p:ext uri="{19B8F6BF-5375-455C-9EA6-DF929625EA0E}">
        <p15:presenceInfo xmlns:p15="http://schemas.microsoft.com/office/powerpoint/2012/main" userId="S-1-5-21-2281559424-4145653854-1186780546-178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B24E-00DF-410B-901B-20B91A10AA4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A5EB9-2E10-4182-9589-5C9FF2BB6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449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1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1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640" y="273629"/>
            <a:ext cx="1096704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4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7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9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6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3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1372-56EE-4D36-9FD0-55B36873C3D3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41EB-746D-4AF3-AC16-8DBB9EA57A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4709612" y="2029842"/>
            <a:ext cx="2808000" cy="2808295"/>
          </a:xfrm>
          <a:prstGeom prst="ellipse">
            <a:avLst/>
          </a:prstGeom>
          <a:solidFill>
            <a:srgbClr val="C5000B"/>
          </a:solidFill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426720" y="195862"/>
            <a:ext cx="979200" cy="330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95681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7300" dirty="0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79976" y="5495065"/>
            <a:ext cx="5867271" cy="747721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 dirty="0"/>
              <a:t>レ</a:t>
            </a:r>
            <a:r>
              <a:rPr lang="ja-JP" altLang="en-US" sz="2800" dirty="0"/>
              <a:t>ツ</a:t>
            </a:r>
            <a:r>
              <a:rPr lang="ja-JP" altLang="en-US" sz="4000" dirty="0"/>
              <a:t>スン</a:t>
            </a:r>
            <a:r>
              <a:rPr lang="en-US" sz="4000" dirty="0"/>
              <a:t> </a:t>
            </a:r>
            <a:r>
              <a:rPr lang="en-US" sz="4000" dirty="0" smtClean="0"/>
              <a:t>21</a:t>
            </a:r>
            <a:r>
              <a:rPr lang="en-US" sz="4000" dirty="0" smtClean="0"/>
              <a:t>: </a:t>
            </a:r>
            <a:r>
              <a:rPr lang="ja-JP" altLang="en-US" sz="4000" dirty="0"/>
              <a:t>五</a:t>
            </a:r>
            <a:r>
              <a:rPr lang="ja-JP" altLang="en-US" sz="4000" dirty="0"/>
              <a:t>月三</a:t>
            </a:r>
            <a:r>
              <a:rPr lang="ja-JP" altLang="en-US" sz="4000" dirty="0" smtClean="0"/>
              <a:t>十一</a:t>
            </a:r>
            <a:r>
              <a:rPr lang="ja-JP" altLang="en-US" sz="4000" dirty="0" smtClean="0"/>
              <a:t>日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1932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Japanese Compound Verbs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55" t="31667" r="35185" b="33148"/>
          <a:stretch/>
        </p:blipFill>
        <p:spPr>
          <a:xfrm>
            <a:off x="1907844" y="1943100"/>
            <a:ext cx="8368632" cy="397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9" t="6852" r="72074" b="80000"/>
          <a:stretch/>
        </p:blipFill>
        <p:spPr>
          <a:xfrm>
            <a:off x="866444" y="1943100"/>
            <a:ext cx="2082800" cy="90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6600" y="6260965"/>
            <a:ext cx="802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https://www.wasabi-jpn.com/japanese-grammar/japanese-compound-verbs/</a:t>
            </a:r>
          </a:p>
        </p:txBody>
      </p:sp>
    </p:spTree>
    <p:extLst>
      <p:ext uri="{BB962C8B-B14F-4D97-AF65-F5344CB8AC3E}">
        <p14:creationId xmlns:p14="http://schemas.microsoft.com/office/powerpoint/2010/main" val="196383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Japanese Compound Verbs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8640" y="1415669"/>
            <a:ext cx="10304629" cy="892552"/>
            <a:chOff x="608640" y="2505958"/>
            <a:chExt cx="10304629" cy="892552"/>
          </a:xfrm>
        </p:grpSpPr>
        <p:grpSp>
          <p:nvGrpSpPr>
            <p:cNvPr id="6" name="Group 5"/>
            <p:cNvGrpSpPr/>
            <p:nvPr/>
          </p:nvGrpSpPr>
          <p:grpSpPr>
            <a:xfrm>
              <a:off x="608640" y="2505958"/>
              <a:ext cx="4575291" cy="892552"/>
              <a:chOff x="3515004" y="2798058"/>
              <a:chExt cx="4575291" cy="89255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15004" y="3167390"/>
                <a:ext cx="457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バスを</a:t>
                </a:r>
                <a:r>
                  <a:rPr lang="en-US" altLang="en-US" sz="2800" dirty="0" err="1" smtClean="0"/>
                  <a:t>降</a:t>
                </a: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りて</a:t>
                </a:r>
                <a:r>
                  <a:rPr lang="en-US" altLang="en-US" sz="2800" dirty="0" err="1">
                    <a:solidFill>
                      <a:srgbClr val="241913"/>
                    </a:solidFill>
                    <a:latin typeface="游ゴシック"/>
                  </a:rPr>
                  <a:t>、</a:t>
                </a:r>
                <a:r>
                  <a:rPr lang="en-US" altLang="en-US" sz="2800" dirty="0" err="1" smtClean="0"/>
                  <a:t>電車</a:t>
                </a: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に</a:t>
                </a:r>
                <a:r>
                  <a:rPr lang="en-US" altLang="en-US" sz="2800" dirty="0" err="1" smtClean="0"/>
                  <a:t>乗</a:t>
                </a: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る</a:t>
                </a:r>
                <a:r>
                  <a:rPr lang="en-US" altLang="en-US" sz="2800" dirty="0" smtClean="0"/>
                  <a:t> </a:t>
                </a:r>
                <a:endParaRPr lang="en-US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669051" y="2798058"/>
                <a:ext cx="2916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 smtClean="0">
                    <a:latin typeface="Arial" panose="020B0604020202020204" pitchFamily="34" charset="0"/>
                  </a:rPr>
                  <a:t>お                </a:t>
                </a:r>
                <a:r>
                  <a:rPr lang="en-US" altLang="en-US" dirty="0" err="1" smtClean="0">
                    <a:latin typeface="Arial" panose="020B0604020202020204" pitchFamily="34" charset="0"/>
                  </a:rPr>
                  <a:t>でんしゃ</a:t>
                </a:r>
                <a:r>
                  <a:rPr lang="en-US" altLang="en-US" dirty="0" smtClean="0">
                    <a:latin typeface="Arial" panose="020B0604020202020204" pitchFamily="34" charset="0"/>
                  </a:rPr>
                  <a:t>     の</a:t>
                </a:r>
                <a:endParaRPr lang="en-GB" dirty="0"/>
              </a:p>
            </p:txBody>
          </p:sp>
        </p:grpSp>
        <p:sp>
          <p:nvSpPr>
            <p:cNvPr id="8" name="Right Arrow 7"/>
            <p:cNvSpPr/>
            <p:nvPr/>
          </p:nvSpPr>
          <p:spPr>
            <a:xfrm>
              <a:off x="5183931" y="3016250"/>
              <a:ext cx="1154047" cy="171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337978" y="2505958"/>
              <a:ext cx="4575291" cy="892552"/>
              <a:chOff x="6337978" y="2505958"/>
              <a:chExt cx="4575291" cy="8925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337978" y="2875290"/>
                <a:ext cx="457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バスから</a:t>
                </a:r>
                <a:r>
                  <a:rPr lang="en-US" altLang="en-US" sz="2800" dirty="0" err="1" smtClean="0"/>
                  <a:t>電車</a:t>
                </a: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に</a:t>
                </a:r>
                <a:r>
                  <a:rPr lang="en-US" altLang="en-US" sz="2800" dirty="0" err="1" smtClean="0"/>
                  <a:t>乗</a:t>
                </a: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り</a:t>
                </a:r>
                <a:r>
                  <a:rPr lang="en-US" altLang="en-US" sz="2800" dirty="0" err="1" smtClean="0"/>
                  <a:t>換</a:t>
                </a:r>
                <a:r>
                  <a:rPr lang="en-US" altLang="en-US" sz="2800" dirty="0" err="1" smtClean="0">
                    <a:solidFill>
                      <a:srgbClr val="241913"/>
                    </a:solidFill>
                    <a:latin typeface="游ゴシック"/>
                  </a:rPr>
                  <a:t>える</a:t>
                </a:r>
                <a:r>
                  <a:rPr lang="en-US" altLang="en-US" sz="2800" dirty="0" smtClean="0"/>
                  <a:t> </a:t>
                </a:r>
                <a:endParaRPr lang="en-US" altLang="en-US" sz="4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61355" y="2505958"/>
                <a:ext cx="24032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 err="1" smtClean="0">
                    <a:latin typeface="Arial" panose="020B0604020202020204" pitchFamily="34" charset="0"/>
                  </a:rPr>
                  <a:t>でんしゃ</a:t>
                </a:r>
                <a:r>
                  <a:rPr lang="en-US" altLang="en-US" dirty="0" smtClean="0">
                    <a:latin typeface="Arial" panose="020B0604020202020204" pitchFamily="34" charset="0"/>
                  </a:rPr>
                  <a:t>     の        か</a:t>
                </a:r>
                <a:endParaRPr lang="en-GB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406003" y="5486943"/>
            <a:ext cx="1624163" cy="796558"/>
            <a:chOff x="5470707" y="5385486"/>
            <a:chExt cx="1624163" cy="796558"/>
          </a:xfrm>
        </p:grpSpPr>
        <p:sp>
          <p:nvSpPr>
            <p:cNvPr id="18" name="Rectangle 17"/>
            <p:cNvSpPr/>
            <p:nvPr/>
          </p:nvSpPr>
          <p:spPr>
            <a:xfrm>
              <a:off x="5470707" y="5658824"/>
              <a:ext cx="16241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dirty="0" err="1" smtClean="0">
                  <a:latin typeface="Arial" panose="020B0604020202020204" pitchFamily="34" charset="0"/>
                </a:rPr>
                <a:t>食</a:t>
              </a:r>
              <a:r>
                <a:rPr lang="en-US" altLang="en-US" sz="2800" dirty="0" err="1" smtClean="0">
                  <a:solidFill>
                    <a:srgbClr val="241913"/>
                  </a:solidFill>
                  <a:latin typeface="游ゴシック"/>
                </a:rPr>
                <a:t>べ</a:t>
              </a:r>
              <a:r>
                <a:rPr lang="en-US" altLang="en-US" sz="2800" b="1" dirty="0" err="1" smtClean="0">
                  <a:solidFill>
                    <a:srgbClr val="241913"/>
                  </a:solidFill>
                  <a:latin typeface="游ゴシック"/>
                </a:rPr>
                <a:t>歩き</a:t>
              </a:r>
              <a:endParaRPr lang="en-GB" sz="2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70707" y="5385486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Arial" panose="020B0604020202020204" pitchFamily="34" charset="0"/>
                </a:rPr>
                <a:t> た      </a:t>
              </a:r>
              <a:r>
                <a:rPr lang="en-US" altLang="en-US" dirty="0" err="1" smtClean="0">
                  <a:solidFill>
                    <a:srgbClr val="241913"/>
                  </a:solidFill>
                  <a:latin typeface="游ゴシック"/>
                </a:rPr>
                <a:t>ある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90508" y="5485545"/>
            <a:ext cx="1624163" cy="796558"/>
            <a:chOff x="2399225" y="5123876"/>
            <a:chExt cx="1624163" cy="796558"/>
          </a:xfrm>
        </p:grpSpPr>
        <p:sp>
          <p:nvSpPr>
            <p:cNvPr id="16" name="Rectangle 15"/>
            <p:cNvSpPr/>
            <p:nvPr/>
          </p:nvSpPr>
          <p:spPr>
            <a:xfrm>
              <a:off x="2399225" y="5397214"/>
              <a:ext cx="16241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dirty="0" err="1" smtClean="0">
                  <a:latin typeface="Arial" panose="020B0604020202020204" pitchFamily="34" charset="0"/>
                </a:rPr>
                <a:t>乗</a:t>
              </a:r>
              <a:r>
                <a:rPr lang="en-US" altLang="en-US" sz="2800" dirty="0" err="1" smtClean="0">
                  <a:solidFill>
                    <a:srgbClr val="241913"/>
                  </a:solidFill>
                  <a:latin typeface="游ゴシック"/>
                </a:rPr>
                <a:t>り</a:t>
              </a:r>
              <a:r>
                <a:rPr lang="en-US" altLang="en-US" sz="2800" b="1" dirty="0" err="1" smtClean="0">
                  <a:solidFill>
                    <a:srgbClr val="241913"/>
                  </a:solidFill>
                  <a:latin typeface="游ゴシック"/>
                </a:rPr>
                <a:t>換え</a:t>
              </a:r>
              <a:endParaRPr lang="en-GB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99225" y="5123876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Arial" panose="020B0604020202020204" pitchFamily="34" charset="0"/>
                </a:rPr>
                <a:t> の        </a:t>
              </a:r>
              <a:r>
                <a:rPr lang="en-US" altLang="en-US" dirty="0" smtClean="0">
                  <a:solidFill>
                    <a:srgbClr val="241913"/>
                  </a:solidFill>
                  <a:latin typeface="游ゴシック"/>
                </a:rPr>
                <a:t>か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100" y="2308221"/>
            <a:ext cx="11598130" cy="3714329"/>
            <a:chOff x="-114300" y="2308221"/>
            <a:chExt cx="11598130" cy="37143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1556" t="27778" r="28666" b="52963"/>
            <a:stretch/>
          </p:blipFill>
          <p:spPr>
            <a:xfrm>
              <a:off x="38077" y="2308221"/>
              <a:ext cx="11445753" cy="2527300"/>
            </a:xfrm>
            <a:prstGeom prst="rect">
              <a:avLst/>
            </a:prstGeom>
          </p:spPr>
        </p:pic>
        <p:sp>
          <p:nvSpPr>
            <p:cNvPr id="22" name="Left Bracket 21"/>
            <p:cNvSpPr/>
            <p:nvPr/>
          </p:nvSpPr>
          <p:spPr>
            <a:xfrm>
              <a:off x="482600" y="2449181"/>
              <a:ext cx="266700" cy="1122308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rved Right Arrow 24"/>
            <p:cNvSpPr/>
            <p:nvPr/>
          </p:nvSpPr>
          <p:spPr>
            <a:xfrm>
              <a:off x="-114300" y="2946835"/>
              <a:ext cx="596900" cy="307571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11587" y="5699158"/>
            <a:ext cx="88838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NOUNS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249072" y="6162994"/>
            <a:ext cx="155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(some cases…)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6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0" t="37629" r="32223" b="55169"/>
          <a:stretch/>
        </p:blipFill>
        <p:spPr>
          <a:xfrm>
            <a:off x="1427450" y="1612900"/>
            <a:ext cx="9532620" cy="889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Japanese Compound Verbs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3484" y="2501900"/>
            <a:ext cx="9925715" cy="5164357"/>
            <a:chOff x="1936084" y="2578436"/>
            <a:chExt cx="9925715" cy="51643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25926" r="50741" b="42037"/>
            <a:stretch/>
          </p:blipFill>
          <p:spPr>
            <a:xfrm>
              <a:off x="1936084" y="2578436"/>
              <a:ext cx="9925715" cy="51643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63900" y="3366848"/>
              <a:ext cx="72263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48910" y="4485460"/>
              <a:ext cx="64897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7310" y="5663602"/>
              <a:ext cx="64897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3900" y="6858000"/>
              <a:ext cx="75057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ight Bracket 16"/>
          <p:cNvSpPr/>
          <p:nvPr/>
        </p:nvSpPr>
        <p:spPr>
          <a:xfrm>
            <a:off x="9359900" y="2768600"/>
            <a:ext cx="152400" cy="164032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ket 17"/>
          <p:cNvSpPr/>
          <p:nvPr/>
        </p:nvSpPr>
        <p:spPr>
          <a:xfrm>
            <a:off x="9359900" y="5084078"/>
            <a:ext cx="152400" cy="164032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258429" y="5642630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241913"/>
                </a:solidFill>
                <a:latin typeface="游ゴシック"/>
              </a:rPr>
              <a:t>ながら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10280093" y="332715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〜て</a:t>
            </a:r>
          </a:p>
        </p:txBody>
      </p:sp>
    </p:spTree>
    <p:extLst>
      <p:ext uri="{BB962C8B-B14F-4D97-AF65-F5344CB8AC3E}">
        <p14:creationId xmlns:p14="http://schemas.microsoft.com/office/powerpoint/2010/main" val="36070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00" t="44628" r="32223" b="47965"/>
          <a:stretch/>
        </p:blipFill>
        <p:spPr>
          <a:xfrm>
            <a:off x="1325850" y="1574800"/>
            <a:ext cx="9532620" cy="91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Japanese Compound Verbs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850" y="2489200"/>
            <a:ext cx="9582150" cy="4934883"/>
            <a:chOff x="69850" y="2489200"/>
            <a:chExt cx="9582150" cy="4934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30186" r="53111" b="39629"/>
            <a:stretch/>
          </p:blipFill>
          <p:spPr>
            <a:xfrm>
              <a:off x="69850" y="2489200"/>
              <a:ext cx="9582150" cy="493488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36700" y="3238500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25850" y="4381500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25850" y="5594731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25850" y="6692900"/>
              <a:ext cx="7531100" cy="419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123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0" t="52343" r="32223" b="41176"/>
          <a:stretch/>
        </p:blipFill>
        <p:spPr>
          <a:xfrm>
            <a:off x="1325850" y="1676400"/>
            <a:ext cx="9532620" cy="8001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Japanese Compound Verbs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61999" y="2476500"/>
            <a:ext cx="10338069" cy="4279900"/>
            <a:chOff x="761999" y="2476500"/>
            <a:chExt cx="10338069" cy="427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333" t="32222" r="45852" b="41482"/>
            <a:stretch/>
          </p:blipFill>
          <p:spPr>
            <a:xfrm>
              <a:off x="761999" y="2476500"/>
              <a:ext cx="10338069" cy="42799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62100" y="3276600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25850" y="4451350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2100" y="5603875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394200" y="3276600"/>
            <a:ext cx="69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94960" y="3276600"/>
            <a:ext cx="69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89860" y="4451350"/>
            <a:ext cx="69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97000" y="5584825"/>
            <a:ext cx="69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91460" y="6756400"/>
            <a:ext cx="69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6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0" t="59132" r="32223" b="34078"/>
          <a:stretch/>
        </p:blipFill>
        <p:spPr>
          <a:xfrm>
            <a:off x="1325850" y="1651000"/>
            <a:ext cx="9532620" cy="838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Japanese Compound Verbs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977899" y="2578100"/>
            <a:ext cx="10007965" cy="4140200"/>
            <a:chOff x="977899" y="2578100"/>
            <a:chExt cx="10007965" cy="4140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370" t="38333" r="45852" b="35926"/>
            <a:stretch/>
          </p:blipFill>
          <p:spPr>
            <a:xfrm>
              <a:off x="977899" y="2578100"/>
              <a:ext cx="10007965" cy="4140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62100" y="3276600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100" y="4439031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60500" y="5578665"/>
              <a:ext cx="75311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390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0"/>
            <a:ext cx="10967040" cy="1142040"/>
          </a:xfrm>
        </p:spPr>
        <p:txBody>
          <a:bodyPr>
            <a:normAutofit/>
          </a:bodyPr>
          <a:lstStyle/>
          <a:p>
            <a:r>
              <a:rPr lang="en-GB" sz="3200" dirty="0"/>
              <a:t>http://vvlexicon.ninjal.ac.jp/db/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852" b="8148"/>
          <a:stretch/>
        </p:blipFill>
        <p:spPr>
          <a:xfrm>
            <a:off x="1708150" y="1028700"/>
            <a:ext cx="8572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70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SimSun</vt:lpstr>
      <vt:lpstr>Arial</vt:lpstr>
      <vt:lpstr>Calibri</vt:lpstr>
      <vt:lpstr>Calibri Light</vt:lpstr>
      <vt:lpstr>Droid Sans</vt:lpstr>
      <vt:lpstr>Times New Roman</vt:lpstr>
      <vt:lpstr>游ゴシック</vt:lpstr>
      <vt:lpstr>Office Theme</vt:lpstr>
      <vt:lpstr>PowerPoint Presentation</vt:lpstr>
      <vt:lpstr>Japanese Compound Verbs</vt:lpstr>
      <vt:lpstr>Japanese Compound Verbs</vt:lpstr>
      <vt:lpstr>Japanese Compound Verbs</vt:lpstr>
      <vt:lpstr>Japanese Compound Verbs</vt:lpstr>
      <vt:lpstr>Japanese Compound Verbs</vt:lpstr>
      <vt:lpstr>Japanese Compound Verbs</vt:lpstr>
      <vt:lpstr>http://vvlexicon.ninjal.ac.jp/db/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</dc:creator>
  <cp:lastModifiedBy>Sei Suzuki</cp:lastModifiedBy>
  <cp:revision>58</cp:revision>
  <dcterms:created xsi:type="dcterms:W3CDTF">2018-03-19T18:30:04Z</dcterms:created>
  <dcterms:modified xsi:type="dcterms:W3CDTF">2018-05-31T14:45:27Z</dcterms:modified>
</cp:coreProperties>
</file>